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44" r:id="rId5"/>
    <p:sldId id="415" r:id="rId6"/>
    <p:sldId id="347" r:id="rId7"/>
    <p:sldId id="416" r:id="rId8"/>
    <p:sldId id="256" r:id="rId9"/>
    <p:sldId id="336" r:id="rId10"/>
    <p:sldId id="337" r:id="rId11"/>
    <p:sldId id="338" r:id="rId12"/>
    <p:sldId id="417" r:id="rId13"/>
    <p:sldId id="418" r:id="rId14"/>
    <p:sldId id="419" r:id="rId15"/>
    <p:sldId id="420" r:id="rId16"/>
    <p:sldId id="421" r:id="rId17"/>
    <p:sldId id="422" r:id="rId18"/>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86698-F150-4CF4-863A-6AA068A05A89}" v="6" dt="2026-01-28T21:24:33.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30" d="100"/>
          <a:sy n="130" d="100"/>
        </p:scale>
        <p:origin x="82" y="-6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Gaffney" userId="4e03edab-8fc5-4074-b3dc-9678088133fc" providerId="ADAL" clId="{D230AF60-1CE6-4B91-9B43-E956863E78BB}"/>
    <pc:docChg chg="custSel addSld modSld">
      <pc:chgData name="Laura Gaffney" userId="4e03edab-8fc5-4074-b3dc-9678088133fc" providerId="ADAL" clId="{D230AF60-1CE6-4B91-9B43-E956863E78BB}" dt="2026-01-29T00:07:12.365" v="66" actId="6549"/>
      <pc:docMkLst>
        <pc:docMk/>
      </pc:docMkLst>
      <pc:sldChg chg="modSp mod">
        <pc:chgData name="Laura Gaffney" userId="4e03edab-8fc5-4074-b3dc-9678088133fc" providerId="ADAL" clId="{D230AF60-1CE6-4B91-9B43-E956863E78BB}" dt="2026-01-28T21:26:45.630" v="65" actId="20577"/>
        <pc:sldMkLst>
          <pc:docMk/>
          <pc:sldMk cId="543605859" sldId="416"/>
        </pc:sldMkLst>
        <pc:spChg chg="mod">
          <ac:chgData name="Laura Gaffney" userId="4e03edab-8fc5-4074-b3dc-9678088133fc" providerId="ADAL" clId="{D230AF60-1CE6-4B91-9B43-E956863E78BB}" dt="2026-01-28T21:26:45.630" v="65" actId="20577"/>
          <ac:spMkLst>
            <pc:docMk/>
            <pc:sldMk cId="543605859" sldId="416"/>
            <ac:spMk id="4" creationId="{4DB4329C-C5CF-984D-59EE-E634F6BEC3D7}"/>
          </ac:spMkLst>
        </pc:spChg>
      </pc:sldChg>
      <pc:sldChg chg="addSp delSp modSp new mod setBg">
        <pc:chgData name="Laura Gaffney" userId="4e03edab-8fc5-4074-b3dc-9678088133fc" providerId="ADAL" clId="{D230AF60-1CE6-4B91-9B43-E956863E78BB}" dt="2026-01-28T21:21:25.027" v="42" actId="26606"/>
        <pc:sldMkLst>
          <pc:docMk/>
          <pc:sldMk cId="902475556" sldId="418"/>
        </pc:sldMkLst>
        <pc:spChg chg="add del mod">
          <ac:chgData name="Laura Gaffney" userId="4e03edab-8fc5-4074-b3dc-9678088133fc" providerId="ADAL" clId="{D230AF60-1CE6-4B91-9B43-E956863E78BB}" dt="2026-01-28T21:21:14.296" v="41" actId="478"/>
          <ac:spMkLst>
            <pc:docMk/>
            <pc:sldMk cId="902475556" sldId="418"/>
            <ac:spMk id="2" creationId="{9C487840-9654-CE25-C6CE-6BBA2CA42E20}"/>
          </ac:spMkLst>
        </pc:spChg>
        <pc:spChg chg="add">
          <ac:chgData name="Laura Gaffney" userId="4e03edab-8fc5-4074-b3dc-9678088133fc" providerId="ADAL" clId="{D230AF60-1CE6-4B91-9B43-E956863E78BB}" dt="2026-01-28T21:21:25.027" v="42" actId="26606"/>
          <ac:spMkLst>
            <pc:docMk/>
            <pc:sldMk cId="902475556" sldId="418"/>
            <ac:spMk id="8" creationId="{F3060C83-F051-4F0E-ABAD-AA0DFC48B218}"/>
          </ac:spMkLst>
        </pc:spChg>
        <pc:spChg chg="add">
          <ac:chgData name="Laura Gaffney" userId="4e03edab-8fc5-4074-b3dc-9678088133fc" providerId="ADAL" clId="{D230AF60-1CE6-4B91-9B43-E956863E78BB}" dt="2026-01-28T21:21:25.027" v="42" actId="26606"/>
          <ac:spMkLst>
            <pc:docMk/>
            <pc:sldMk cId="902475556" sldId="418"/>
            <ac:spMk id="10" creationId="{83C98ABE-055B-441F-B07E-44F97F083C39}"/>
          </ac:spMkLst>
        </pc:spChg>
        <pc:spChg chg="add">
          <ac:chgData name="Laura Gaffney" userId="4e03edab-8fc5-4074-b3dc-9678088133fc" providerId="ADAL" clId="{D230AF60-1CE6-4B91-9B43-E956863E78BB}" dt="2026-01-28T21:21:25.027" v="42" actId="26606"/>
          <ac:spMkLst>
            <pc:docMk/>
            <pc:sldMk cId="902475556" sldId="418"/>
            <ac:spMk id="12" creationId="{29FDB030-9B49-4CED-8CCD-4D99382388AC}"/>
          </ac:spMkLst>
        </pc:spChg>
        <pc:spChg chg="add">
          <ac:chgData name="Laura Gaffney" userId="4e03edab-8fc5-4074-b3dc-9678088133fc" providerId="ADAL" clId="{D230AF60-1CE6-4B91-9B43-E956863E78BB}" dt="2026-01-28T21:21:25.027" v="42" actId="26606"/>
          <ac:spMkLst>
            <pc:docMk/>
            <pc:sldMk cId="902475556" sldId="418"/>
            <ac:spMk id="14" creationId="{3783CA14-24A1-485C-8B30-D6A5D87987AD}"/>
          </ac:spMkLst>
        </pc:spChg>
        <pc:spChg chg="add">
          <ac:chgData name="Laura Gaffney" userId="4e03edab-8fc5-4074-b3dc-9678088133fc" providerId="ADAL" clId="{D230AF60-1CE6-4B91-9B43-E956863E78BB}" dt="2026-01-28T21:21:25.027" v="42" actId="26606"/>
          <ac:spMkLst>
            <pc:docMk/>
            <pc:sldMk cId="902475556" sldId="418"/>
            <ac:spMk id="16" creationId="{9A97C86A-04D6-40F7-AE84-31AB43E6A846}"/>
          </ac:spMkLst>
        </pc:spChg>
        <pc:spChg chg="add">
          <ac:chgData name="Laura Gaffney" userId="4e03edab-8fc5-4074-b3dc-9678088133fc" providerId="ADAL" clId="{D230AF60-1CE6-4B91-9B43-E956863E78BB}" dt="2026-01-28T21:21:25.027" v="42" actId="26606"/>
          <ac:spMkLst>
            <pc:docMk/>
            <pc:sldMk cId="902475556" sldId="418"/>
            <ac:spMk id="18" creationId="{FF9F2414-84E8-453E-B1F3-389FDE8192D9}"/>
          </ac:spMkLst>
        </pc:spChg>
        <pc:spChg chg="add">
          <ac:chgData name="Laura Gaffney" userId="4e03edab-8fc5-4074-b3dc-9678088133fc" providerId="ADAL" clId="{D230AF60-1CE6-4B91-9B43-E956863E78BB}" dt="2026-01-28T21:21:25.027" v="42" actId="26606"/>
          <ac:spMkLst>
            <pc:docMk/>
            <pc:sldMk cId="902475556" sldId="418"/>
            <ac:spMk id="20" creationId="{3ECA69A1-7536-43AC-85EF-C7106179F5ED}"/>
          </ac:spMkLst>
        </pc:spChg>
        <pc:graphicFrameChg chg="add mod modGraphic">
          <ac:chgData name="Laura Gaffney" userId="4e03edab-8fc5-4074-b3dc-9678088133fc" providerId="ADAL" clId="{D230AF60-1CE6-4B91-9B43-E956863E78BB}" dt="2026-01-28T21:21:25.027" v="42" actId="26606"/>
          <ac:graphicFrameMkLst>
            <pc:docMk/>
            <pc:sldMk cId="902475556" sldId="418"/>
            <ac:graphicFrameMk id="3" creationId="{6CFAB541-3B36-6C63-6D87-6A39FD9681DD}"/>
          </ac:graphicFrameMkLst>
        </pc:graphicFrameChg>
      </pc:sldChg>
      <pc:sldChg chg="addSp modSp new mod setBg">
        <pc:chgData name="Laura Gaffney" userId="4e03edab-8fc5-4074-b3dc-9678088133fc" providerId="ADAL" clId="{D230AF60-1CE6-4B91-9B43-E956863E78BB}" dt="2026-01-29T00:07:12.365" v="66" actId="6549"/>
        <pc:sldMkLst>
          <pc:docMk/>
          <pc:sldMk cId="3928154579" sldId="419"/>
        </pc:sldMkLst>
        <pc:spChg chg="add">
          <ac:chgData name="Laura Gaffney" userId="4e03edab-8fc5-4074-b3dc-9678088133fc" providerId="ADAL" clId="{D230AF60-1CE6-4B91-9B43-E956863E78BB}" dt="2026-01-28T21:22:07.926" v="45" actId="26606"/>
          <ac:spMkLst>
            <pc:docMk/>
            <pc:sldMk cId="3928154579" sldId="419"/>
            <ac:spMk id="7" creationId="{F3060C83-F051-4F0E-ABAD-AA0DFC48B218}"/>
          </ac:spMkLst>
        </pc:spChg>
        <pc:spChg chg="add">
          <ac:chgData name="Laura Gaffney" userId="4e03edab-8fc5-4074-b3dc-9678088133fc" providerId="ADAL" clId="{D230AF60-1CE6-4B91-9B43-E956863E78BB}" dt="2026-01-28T21:22:07.926" v="45" actId="26606"/>
          <ac:spMkLst>
            <pc:docMk/>
            <pc:sldMk cId="3928154579" sldId="419"/>
            <ac:spMk id="9" creationId="{83C98ABE-055B-441F-B07E-44F97F083C39}"/>
          </ac:spMkLst>
        </pc:spChg>
        <pc:spChg chg="add">
          <ac:chgData name="Laura Gaffney" userId="4e03edab-8fc5-4074-b3dc-9678088133fc" providerId="ADAL" clId="{D230AF60-1CE6-4B91-9B43-E956863E78BB}" dt="2026-01-28T21:22:07.926" v="45" actId="26606"/>
          <ac:spMkLst>
            <pc:docMk/>
            <pc:sldMk cId="3928154579" sldId="419"/>
            <ac:spMk id="11" creationId="{29FDB030-9B49-4CED-8CCD-4D99382388AC}"/>
          </ac:spMkLst>
        </pc:spChg>
        <pc:spChg chg="add">
          <ac:chgData name="Laura Gaffney" userId="4e03edab-8fc5-4074-b3dc-9678088133fc" providerId="ADAL" clId="{D230AF60-1CE6-4B91-9B43-E956863E78BB}" dt="2026-01-28T21:22:07.926" v="45" actId="26606"/>
          <ac:spMkLst>
            <pc:docMk/>
            <pc:sldMk cId="3928154579" sldId="419"/>
            <ac:spMk id="13" creationId="{3783CA14-24A1-485C-8B30-D6A5D87987AD}"/>
          </ac:spMkLst>
        </pc:spChg>
        <pc:spChg chg="add">
          <ac:chgData name="Laura Gaffney" userId="4e03edab-8fc5-4074-b3dc-9678088133fc" providerId="ADAL" clId="{D230AF60-1CE6-4B91-9B43-E956863E78BB}" dt="2026-01-28T21:22:07.926" v="45" actId="26606"/>
          <ac:spMkLst>
            <pc:docMk/>
            <pc:sldMk cId="3928154579" sldId="419"/>
            <ac:spMk id="15" creationId="{9A97C86A-04D6-40F7-AE84-31AB43E6A846}"/>
          </ac:spMkLst>
        </pc:spChg>
        <pc:spChg chg="add">
          <ac:chgData name="Laura Gaffney" userId="4e03edab-8fc5-4074-b3dc-9678088133fc" providerId="ADAL" clId="{D230AF60-1CE6-4B91-9B43-E956863E78BB}" dt="2026-01-28T21:22:07.926" v="45" actId="26606"/>
          <ac:spMkLst>
            <pc:docMk/>
            <pc:sldMk cId="3928154579" sldId="419"/>
            <ac:spMk id="17" creationId="{FF9F2414-84E8-453E-B1F3-389FDE8192D9}"/>
          </ac:spMkLst>
        </pc:spChg>
        <pc:spChg chg="add">
          <ac:chgData name="Laura Gaffney" userId="4e03edab-8fc5-4074-b3dc-9678088133fc" providerId="ADAL" clId="{D230AF60-1CE6-4B91-9B43-E956863E78BB}" dt="2026-01-28T21:22:07.926" v="45" actId="26606"/>
          <ac:spMkLst>
            <pc:docMk/>
            <pc:sldMk cId="3928154579" sldId="419"/>
            <ac:spMk id="19" creationId="{3ECA69A1-7536-43AC-85EF-C7106179F5ED}"/>
          </ac:spMkLst>
        </pc:spChg>
        <pc:graphicFrameChg chg="add mod modGraphic">
          <ac:chgData name="Laura Gaffney" userId="4e03edab-8fc5-4074-b3dc-9678088133fc" providerId="ADAL" clId="{D230AF60-1CE6-4B91-9B43-E956863E78BB}" dt="2026-01-29T00:07:12.365" v="66" actId="6549"/>
          <ac:graphicFrameMkLst>
            <pc:docMk/>
            <pc:sldMk cId="3928154579" sldId="419"/>
            <ac:graphicFrameMk id="2" creationId="{2035BAE6-6C4B-E83D-E142-89FB6B9EFBD7}"/>
          </ac:graphicFrameMkLst>
        </pc:graphicFrameChg>
      </pc:sldChg>
      <pc:sldChg chg="addSp delSp modSp new mod setBg modClrScheme chgLayout">
        <pc:chgData name="Laura Gaffney" userId="4e03edab-8fc5-4074-b3dc-9678088133fc" providerId="ADAL" clId="{D230AF60-1CE6-4B91-9B43-E956863E78BB}" dt="2026-01-28T21:22:44.899" v="49" actId="26606"/>
        <pc:sldMkLst>
          <pc:docMk/>
          <pc:sldMk cId="425123199" sldId="420"/>
        </pc:sldMkLst>
        <pc:spChg chg="del">
          <ac:chgData name="Laura Gaffney" userId="4e03edab-8fc5-4074-b3dc-9678088133fc" providerId="ADAL" clId="{D230AF60-1CE6-4B91-9B43-E956863E78BB}" dt="2026-01-28T21:22:24.097" v="47" actId="26606"/>
          <ac:spMkLst>
            <pc:docMk/>
            <pc:sldMk cId="425123199" sldId="420"/>
            <ac:spMk id="2" creationId="{A26A8430-11DD-F813-9604-52A5E6C25D96}"/>
          </ac:spMkLst>
        </pc:spChg>
        <pc:spChg chg="del">
          <ac:chgData name="Laura Gaffney" userId="4e03edab-8fc5-4074-b3dc-9678088133fc" providerId="ADAL" clId="{D230AF60-1CE6-4B91-9B43-E956863E78BB}" dt="2026-01-28T21:22:24.097" v="47" actId="26606"/>
          <ac:spMkLst>
            <pc:docMk/>
            <pc:sldMk cId="425123199" sldId="420"/>
            <ac:spMk id="3" creationId="{59CC2D6A-F810-7853-A216-E029DF6D9A1A}"/>
          </ac:spMkLst>
        </pc:spChg>
        <pc:spChg chg="add">
          <ac:chgData name="Laura Gaffney" userId="4e03edab-8fc5-4074-b3dc-9678088133fc" providerId="ADAL" clId="{D230AF60-1CE6-4B91-9B43-E956863E78BB}" dt="2026-01-28T21:22:44.899" v="49" actId="26606"/>
          <ac:spMkLst>
            <pc:docMk/>
            <pc:sldMk cId="425123199" sldId="420"/>
            <ac:spMk id="9" creationId="{F3060C83-F051-4F0E-ABAD-AA0DFC48B218}"/>
          </ac:spMkLst>
        </pc:spChg>
        <pc:spChg chg="add">
          <ac:chgData name="Laura Gaffney" userId="4e03edab-8fc5-4074-b3dc-9678088133fc" providerId="ADAL" clId="{D230AF60-1CE6-4B91-9B43-E956863E78BB}" dt="2026-01-28T21:22:44.899" v="49" actId="26606"/>
          <ac:spMkLst>
            <pc:docMk/>
            <pc:sldMk cId="425123199" sldId="420"/>
            <ac:spMk id="11" creationId="{83C98ABE-055B-441F-B07E-44F97F083C39}"/>
          </ac:spMkLst>
        </pc:spChg>
        <pc:spChg chg="add">
          <ac:chgData name="Laura Gaffney" userId="4e03edab-8fc5-4074-b3dc-9678088133fc" providerId="ADAL" clId="{D230AF60-1CE6-4B91-9B43-E956863E78BB}" dt="2026-01-28T21:22:44.899" v="49" actId="26606"/>
          <ac:spMkLst>
            <pc:docMk/>
            <pc:sldMk cId="425123199" sldId="420"/>
            <ac:spMk id="13" creationId="{29FDB030-9B49-4CED-8CCD-4D99382388AC}"/>
          </ac:spMkLst>
        </pc:spChg>
        <pc:spChg chg="add">
          <ac:chgData name="Laura Gaffney" userId="4e03edab-8fc5-4074-b3dc-9678088133fc" providerId="ADAL" clId="{D230AF60-1CE6-4B91-9B43-E956863E78BB}" dt="2026-01-28T21:22:44.899" v="49" actId="26606"/>
          <ac:spMkLst>
            <pc:docMk/>
            <pc:sldMk cId="425123199" sldId="420"/>
            <ac:spMk id="15" creationId="{3783CA14-24A1-485C-8B30-D6A5D87987AD}"/>
          </ac:spMkLst>
        </pc:spChg>
        <pc:spChg chg="add">
          <ac:chgData name="Laura Gaffney" userId="4e03edab-8fc5-4074-b3dc-9678088133fc" providerId="ADAL" clId="{D230AF60-1CE6-4B91-9B43-E956863E78BB}" dt="2026-01-28T21:22:44.899" v="49" actId="26606"/>
          <ac:spMkLst>
            <pc:docMk/>
            <pc:sldMk cId="425123199" sldId="420"/>
            <ac:spMk id="17" creationId="{9A97C86A-04D6-40F7-AE84-31AB43E6A846}"/>
          </ac:spMkLst>
        </pc:spChg>
        <pc:spChg chg="add">
          <ac:chgData name="Laura Gaffney" userId="4e03edab-8fc5-4074-b3dc-9678088133fc" providerId="ADAL" clId="{D230AF60-1CE6-4B91-9B43-E956863E78BB}" dt="2026-01-28T21:22:44.899" v="49" actId="26606"/>
          <ac:spMkLst>
            <pc:docMk/>
            <pc:sldMk cId="425123199" sldId="420"/>
            <ac:spMk id="19" creationId="{FF9F2414-84E8-453E-B1F3-389FDE8192D9}"/>
          </ac:spMkLst>
        </pc:spChg>
        <pc:spChg chg="add">
          <ac:chgData name="Laura Gaffney" userId="4e03edab-8fc5-4074-b3dc-9678088133fc" providerId="ADAL" clId="{D230AF60-1CE6-4B91-9B43-E956863E78BB}" dt="2026-01-28T21:22:44.899" v="49" actId="26606"/>
          <ac:spMkLst>
            <pc:docMk/>
            <pc:sldMk cId="425123199" sldId="420"/>
            <ac:spMk id="21" creationId="{3ECA69A1-7536-43AC-85EF-C7106179F5ED}"/>
          </ac:spMkLst>
        </pc:spChg>
        <pc:graphicFrameChg chg="add mod modGraphic">
          <ac:chgData name="Laura Gaffney" userId="4e03edab-8fc5-4074-b3dc-9678088133fc" providerId="ADAL" clId="{D230AF60-1CE6-4B91-9B43-E956863E78BB}" dt="2026-01-28T21:22:44.899" v="49" actId="26606"/>
          <ac:graphicFrameMkLst>
            <pc:docMk/>
            <pc:sldMk cId="425123199" sldId="420"/>
            <ac:graphicFrameMk id="4" creationId="{A4896BCF-F8F5-EE10-3722-5FBA517128EA}"/>
          </ac:graphicFrameMkLst>
        </pc:graphicFrameChg>
      </pc:sldChg>
      <pc:sldChg chg="addSp modSp new mod setBg">
        <pc:chgData name="Laura Gaffney" userId="4e03edab-8fc5-4074-b3dc-9678088133fc" providerId="ADAL" clId="{D230AF60-1CE6-4B91-9B43-E956863E78BB}" dt="2026-01-28T21:23:30.459" v="52" actId="26606"/>
        <pc:sldMkLst>
          <pc:docMk/>
          <pc:sldMk cId="950618739" sldId="421"/>
        </pc:sldMkLst>
        <pc:spChg chg="add">
          <ac:chgData name="Laura Gaffney" userId="4e03edab-8fc5-4074-b3dc-9678088133fc" providerId="ADAL" clId="{D230AF60-1CE6-4B91-9B43-E956863E78BB}" dt="2026-01-28T21:23:30.459" v="52" actId="26606"/>
          <ac:spMkLst>
            <pc:docMk/>
            <pc:sldMk cId="950618739" sldId="421"/>
            <ac:spMk id="7" creationId="{F3060C83-F051-4F0E-ABAD-AA0DFC48B218}"/>
          </ac:spMkLst>
        </pc:spChg>
        <pc:spChg chg="add">
          <ac:chgData name="Laura Gaffney" userId="4e03edab-8fc5-4074-b3dc-9678088133fc" providerId="ADAL" clId="{D230AF60-1CE6-4B91-9B43-E956863E78BB}" dt="2026-01-28T21:23:30.459" v="52" actId="26606"/>
          <ac:spMkLst>
            <pc:docMk/>
            <pc:sldMk cId="950618739" sldId="421"/>
            <ac:spMk id="9" creationId="{83C98ABE-055B-441F-B07E-44F97F083C39}"/>
          </ac:spMkLst>
        </pc:spChg>
        <pc:spChg chg="add">
          <ac:chgData name="Laura Gaffney" userId="4e03edab-8fc5-4074-b3dc-9678088133fc" providerId="ADAL" clId="{D230AF60-1CE6-4B91-9B43-E956863E78BB}" dt="2026-01-28T21:23:30.459" v="52" actId="26606"/>
          <ac:spMkLst>
            <pc:docMk/>
            <pc:sldMk cId="950618739" sldId="421"/>
            <ac:spMk id="11" creationId="{29FDB030-9B49-4CED-8CCD-4D99382388AC}"/>
          </ac:spMkLst>
        </pc:spChg>
        <pc:spChg chg="add">
          <ac:chgData name="Laura Gaffney" userId="4e03edab-8fc5-4074-b3dc-9678088133fc" providerId="ADAL" clId="{D230AF60-1CE6-4B91-9B43-E956863E78BB}" dt="2026-01-28T21:23:30.459" v="52" actId="26606"/>
          <ac:spMkLst>
            <pc:docMk/>
            <pc:sldMk cId="950618739" sldId="421"/>
            <ac:spMk id="13" creationId="{3783CA14-24A1-485C-8B30-D6A5D87987AD}"/>
          </ac:spMkLst>
        </pc:spChg>
        <pc:spChg chg="add">
          <ac:chgData name="Laura Gaffney" userId="4e03edab-8fc5-4074-b3dc-9678088133fc" providerId="ADAL" clId="{D230AF60-1CE6-4B91-9B43-E956863E78BB}" dt="2026-01-28T21:23:30.459" v="52" actId="26606"/>
          <ac:spMkLst>
            <pc:docMk/>
            <pc:sldMk cId="950618739" sldId="421"/>
            <ac:spMk id="15" creationId="{9A97C86A-04D6-40F7-AE84-31AB43E6A846}"/>
          </ac:spMkLst>
        </pc:spChg>
        <pc:spChg chg="add">
          <ac:chgData name="Laura Gaffney" userId="4e03edab-8fc5-4074-b3dc-9678088133fc" providerId="ADAL" clId="{D230AF60-1CE6-4B91-9B43-E956863E78BB}" dt="2026-01-28T21:23:30.459" v="52" actId="26606"/>
          <ac:spMkLst>
            <pc:docMk/>
            <pc:sldMk cId="950618739" sldId="421"/>
            <ac:spMk id="17" creationId="{FF9F2414-84E8-453E-B1F3-389FDE8192D9}"/>
          </ac:spMkLst>
        </pc:spChg>
        <pc:spChg chg="add">
          <ac:chgData name="Laura Gaffney" userId="4e03edab-8fc5-4074-b3dc-9678088133fc" providerId="ADAL" clId="{D230AF60-1CE6-4B91-9B43-E956863E78BB}" dt="2026-01-28T21:23:30.459" v="52" actId="26606"/>
          <ac:spMkLst>
            <pc:docMk/>
            <pc:sldMk cId="950618739" sldId="421"/>
            <ac:spMk id="19" creationId="{3ECA69A1-7536-43AC-85EF-C7106179F5ED}"/>
          </ac:spMkLst>
        </pc:spChg>
        <pc:graphicFrameChg chg="add mod modGraphic">
          <ac:chgData name="Laura Gaffney" userId="4e03edab-8fc5-4074-b3dc-9678088133fc" providerId="ADAL" clId="{D230AF60-1CE6-4B91-9B43-E956863E78BB}" dt="2026-01-28T21:23:30.459" v="52" actId="26606"/>
          <ac:graphicFrameMkLst>
            <pc:docMk/>
            <pc:sldMk cId="950618739" sldId="421"/>
            <ac:graphicFrameMk id="2" creationId="{BE28C9AB-26C6-8CDF-5277-0C8449702699}"/>
          </ac:graphicFrameMkLst>
        </pc:graphicFrameChg>
      </pc:sldChg>
      <pc:sldChg chg="addSp modSp new mod setBg">
        <pc:chgData name="Laura Gaffney" userId="4e03edab-8fc5-4074-b3dc-9678088133fc" providerId="ADAL" clId="{D230AF60-1CE6-4B91-9B43-E956863E78BB}" dt="2026-01-28T21:24:35.714" v="55" actId="26606"/>
        <pc:sldMkLst>
          <pc:docMk/>
          <pc:sldMk cId="3920711138" sldId="422"/>
        </pc:sldMkLst>
        <pc:spChg chg="add">
          <ac:chgData name="Laura Gaffney" userId="4e03edab-8fc5-4074-b3dc-9678088133fc" providerId="ADAL" clId="{D230AF60-1CE6-4B91-9B43-E956863E78BB}" dt="2026-01-28T21:24:35.714" v="55" actId="26606"/>
          <ac:spMkLst>
            <pc:docMk/>
            <pc:sldMk cId="3920711138" sldId="422"/>
            <ac:spMk id="7" creationId="{F3060C83-F051-4F0E-ABAD-AA0DFC48B218}"/>
          </ac:spMkLst>
        </pc:spChg>
        <pc:spChg chg="add">
          <ac:chgData name="Laura Gaffney" userId="4e03edab-8fc5-4074-b3dc-9678088133fc" providerId="ADAL" clId="{D230AF60-1CE6-4B91-9B43-E956863E78BB}" dt="2026-01-28T21:24:35.714" v="55" actId="26606"/>
          <ac:spMkLst>
            <pc:docMk/>
            <pc:sldMk cId="3920711138" sldId="422"/>
            <ac:spMk id="9" creationId="{83C98ABE-055B-441F-B07E-44F97F083C39}"/>
          </ac:spMkLst>
        </pc:spChg>
        <pc:spChg chg="add">
          <ac:chgData name="Laura Gaffney" userId="4e03edab-8fc5-4074-b3dc-9678088133fc" providerId="ADAL" clId="{D230AF60-1CE6-4B91-9B43-E956863E78BB}" dt="2026-01-28T21:24:35.714" v="55" actId="26606"/>
          <ac:spMkLst>
            <pc:docMk/>
            <pc:sldMk cId="3920711138" sldId="422"/>
            <ac:spMk id="11" creationId="{29FDB030-9B49-4CED-8CCD-4D99382388AC}"/>
          </ac:spMkLst>
        </pc:spChg>
        <pc:spChg chg="add">
          <ac:chgData name="Laura Gaffney" userId="4e03edab-8fc5-4074-b3dc-9678088133fc" providerId="ADAL" clId="{D230AF60-1CE6-4B91-9B43-E956863E78BB}" dt="2026-01-28T21:24:35.714" v="55" actId="26606"/>
          <ac:spMkLst>
            <pc:docMk/>
            <pc:sldMk cId="3920711138" sldId="422"/>
            <ac:spMk id="13" creationId="{3783CA14-24A1-485C-8B30-D6A5D87987AD}"/>
          </ac:spMkLst>
        </pc:spChg>
        <pc:spChg chg="add">
          <ac:chgData name="Laura Gaffney" userId="4e03edab-8fc5-4074-b3dc-9678088133fc" providerId="ADAL" clId="{D230AF60-1CE6-4B91-9B43-E956863E78BB}" dt="2026-01-28T21:24:35.714" v="55" actId="26606"/>
          <ac:spMkLst>
            <pc:docMk/>
            <pc:sldMk cId="3920711138" sldId="422"/>
            <ac:spMk id="15" creationId="{9A97C86A-04D6-40F7-AE84-31AB43E6A846}"/>
          </ac:spMkLst>
        </pc:spChg>
        <pc:spChg chg="add">
          <ac:chgData name="Laura Gaffney" userId="4e03edab-8fc5-4074-b3dc-9678088133fc" providerId="ADAL" clId="{D230AF60-1CE6-4B91-9B43-E956863E78BB}" dt="2026-01-28T21:24:35.714" v="55" actId="26606"/>
          <ac:spMkLst>
            <pc:docMk/>
            <pc:sldMk cId="3920711138" sldId="422"/>
            <ac:spMk id="17" creationId="{FF9F2414-84E8-453E-B1F3-389FDE8192D9}"/>
          </ac:spMkLst>
        </pc:spChg>
        <pc:spChg chg="add">
          <ac:chgData name="Laura Gaffney" userId="4e03edab-8fc5-4074-b3dc-9678088133fc" providerId="ADAL" clId="{D230AF60-1CE6-4B91-9B43-E956863E78BB}" dt="2026-01-28T21:24:35.714" v="55" actId="26606"/>
          <ac:spMkLst>
            <pc:docMk/>
            <pc:sldMk cId="3920711138" sldId="422"/>
            <ac:spMk id="19" creationId="{3ECA69A1-7536-43AC-85EF-C7106179F5ED}"/>
          </ac:spMkLst>
        </pc:spChg>
        <pc:graphicFrameChg chg="add mod modGraphic">
          <ac:chgData name="Laura Gaffney" userId="4e03edab-8fc5-4074-b3dc-9678088133fc" providerId="ADAL" clId="{D230AF60-1CE6-4B91-9B43-E956863E78BB}" dt="2026-01-28T21:24:35.714" v="55" actId="26606"/>
          <ac:graphicFrameMkLst>
            <pc:docMk/>
            <pc:sldMk cId="3920711138" sldId="422"/>
            <ac:graphicFrameMk id="2" creationId="{D997B15B-91B7-965C-0614-846CB0480C1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22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1</a:t>
            </a:fld>
            <a:endParaRPr lang="en-US" dirty="0"/>
          </a:p>
        </p:txBody>
      </p:sp>
    </p:spTree>
    <p:extLst>
      <p:ext uri="{BB962C8B-B14F-4D97-AF65-F5344CB8AC3E}">
        <p14:creationId xmlns:p14="http://schemas.microsoft.com/office/powerpoint/2010/main" val="21812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19B7-F0D7-A9B3-2F88-8128095D7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D0A59-1FE3-5440-ACCC-1EC16C869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A5A57-25E1-DCBF-C01B-B1412A1657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285677-59E3-2B6B-92AE-657F676AE340}"/>
              </a:ext>
            </a:extLst>
          </p:cNvPr>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82809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3</a:t>
            </a:fld>
            <a:endParaRPr lang="en-US" dirty="0"/>
          </a:p>
        </p:txBody>
      </p:sp>
    </p:spTree>
    <p:extLst>
      <p:ext uri="{BB962C8B-B14F-4D97-AF65-F5344CB8AC3E}">
        <p14:creationId xmlns:p14="http://schemas.microsoft.com/office/powerpoint/2010/main" val="171102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69798" y="54388"/>
            <a:ext cx="6223035" cy="994886"/>
          </a:xfrm>
        </p:spPr>
        <p:txBody>
          <a:bodyPr anchor="b">
            <a:normAutofit/>
          </a:bodyPr>
          <a:lstStyle>
            <a:lvl1pPr>
              <a:defRPr sz="21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649224" y="1554480"/>
            <a:ext cx="6243067" cy="2619756"/>
          </a:xfrm>
        </p:spPr>
        <p:txBody>
          <a:bodyPr>
            <a:normAutofit/>
          </a:bodyPr>
          <a:lstStyle>
            <a:lvl1pPr marL="171450" indent="-171450">
              <a:lnSpc>
                <a:spcPts val="1800"/>
              </a:lnSpc>
              <a:spcBef>
                <a:spcPts val="0"/>
              </a:spcBef>
              <a:spcAft>
                <a:spcPts val="900"/>
              </a:spcAft>
              <a:buFont typeface="Arial" panose="020B0604020202020204" pitchFamily="34" charset="0"/>
              <a:buChar char="•"/>
              <a:defRPr sz="1500"/>
            </a:lvl1pPr>
            <a:lvl2pPr marL="600075" indent="-257175">
              <a:lnSpc>
                <a:spcPts val="1800"/>
              </a:lnSpc>
              <a:buFont typeface="Arial" panose="020B0604020202020204" pitchFamily="34" charset="0"/>
              <a:buChar char="•"/>
              <a:defRPr sz="1500"/>
            </a:lvl2pPr>
            <a:lvl3pPr marL="942975" indent="-257175">
              <a:lnSpc>
                <a:spcPts val="1800"/>
              </a:lnSpc>
              <a:buFont typeface="Arial" panose="020B0604020202020204" pitchFamily="34" charset="0"/>
              <a:buChar char="•"/>
              <a:defRPr sz="1500"/>
            </a:lvl3pPr>
            <a:lvl4pPr marL="1285875" indent="-257175">
              <a:lnSpc>
                <a:spcPts val="1800"/>
              </a:lnSpc>
              <a:buFont typeface="Arial" panose="020B0604020202020204" pitchFamily="34" charset="0"/>
              <a:buChar char="•"/>
              <a:defRPr sz="1500"/>
            </a:lvl4pPr>
            <a:lvl5pPr marL="1628775" indent="-257175">
              <a:lnSpc>
                <a:spcPts val="1800"/>
              </a:lnSpc>
              <a:buFont typeface="Arial" panose="020B0604020202020204" pitchFamily="34" charset="0"/>
              <a:buChar char="•"/>
              <a:defRPr sz="15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683514" y="4684967"/>
            <a:ext cx="2002536" cy="273844"/>
          </a:xfrm>
        </p:spPr>
        <p:txBody>
          <a:bodyPr/>
          <a:lstStyle>
            <a:lvl1pPr>
              <a:defRPr sz="105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2854646" y="4684967"/>
            <a:ext cx="2057400" cy="273844"/>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7061597" y="198522"/>
            <a:ext cx="2082404" cy="4944978"/>
          </a:xfrm>
          <a:prstGeom prst="rect">
            <a:avLst/>
          </a:prstGeom>
        </p:spPr>
      </p:pic>
    </p:spTree>
    <p:extLst>
      <p:ext uri="{BB962C8B-B14F-4D97-AF65-F5344CB8AC3E}">
        <p14:creationId xmlns:p14="http://schemas.microsoft.com/office/powerpoint/2010/main" val="5622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4D4C-8B8C-2C0F-1E7C-77B038B301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E92753D-3E2B-C9AC-3817-2460CC903AD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84CBA0A-27E2-94CD-F095-2C3F11A9176E}"/>
              </a:ext>
            </a:extLst>
          </p:cNvPr>
          <p:cNvSpPr>
            <a:spLocks noGrp="1"/>
          </p:cNvSpPr>
          <p:nvPr>
            <p:ph type="dt" sz="half" idx="10"/>
          </p:nvPr>
        </p:nvSpPr>
        <p:spPr/>
        <p:txBody>
          <a:bodyPr/>
          <a:lstStyle/>
          <a:p>
            <a:fld id="{A1AF4CE5-424B-4326-AD87-A76826E935FE}" type="datetimeFigureOut">
              <a:rPr lang="en-US" smtClean="0"/>
              <a:t>1/28/2026</a:t>
            </a:fld>
            <a:endParaRPr lang="en-US"/>
          </a:p>
        </p:txBody>
      </p:sp>
      <p:sp>
        <p:nvSpPr>
          <p:cNvPr id="5" name="Footer Placeholder 4">
            <a:extLst>
              <a:ext uri="{FF2B5EF4-FFF2-40B4-BE49-F238E27FC236}">
                <a16:creationId xmlns:a16="http://schemas.microsoft.com/office/drawing/2014/main" id="{C84E4F0A-A190-22D2-C23E-3A21C7AF5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46E3E-AF0F-6244-4E31-263549C4D492}"/>
              </a:ext>
            </a:extLst>
          </p:cNvPr>
          <p:cNvSpPr>
            <a:spLocks noGrp="1"/>
          </p:cNvSpPr>
          <p:nvPr>
            <p:ph type="sldNum" sz="quarter" idx="12"/>
          </p:nvPr>
        </p:nvSpPr>
        <p:spPr/>
        <p:txBody>
          <a:bodyPr/>
          <a:lstStyle/>
          <a:p>
            <a:fld id="{B637419B-6F8C-485B-A1BE-FC9E745A67D6}" type="slidenum">
              <a:rPr lang="en-US" smtClean="0"/>
              <a:t>‹#›</a:t>
            </a:fld>
            <a:endParaRPr lang="en-US"/>
          </a:p>
        </p:txBody>
      </p:sp>
    </p:spTree>
    <p:extLst>
      <p:ext uri="{BB962C8B-B14F-4D97-AF65-F5344CB8AC3E}">
        <p14:creationId xmlns:p14="http://schemas.microsoft.com/office/powerpoint/2010/main" val="91286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A39D92-9919-A80E-44FF-6B912E850733}"/>
              </a:ext>
            </a:extLst>
          </p:cNvPr>
          <p:cNvSpPr>
            <a:spLocks noGrp="1"/>
          </p:cNvSpPr>
          <p:nvPr>
            <p:ph type="pic" sz="quarter" idx="10" hasCustomPrompt="1"/>
          </p:nvPr>
        </p:nvSpPr>
        <p:spPr>
          <a:xfrm>
            <a:off x="344091" y="342900"/>
            <a:ext cx="8455819" cy="4457700"/>
          </a:xfrm>
        </p:spPr>
        <p:txBody>
          <a:bodyPr>
            <a:normAutofit/>
          </a:bodyPr>
          <a:lstStyle>
            <a:lvl1pPr marL="0" indent="0">
              <a:buNone/>
              <a:defRPr sz="1500"/>
            </a:lvl1pPr>
          </a:lstStyle>
          <a:p>
            <a:r>
              <a:rPr lang="en-US" dirty="0"/>
              <a:t>Click icon to insert picture</a:t>
            </a:r>
          </a:p>
        </p:txBody>
      </p:sp>
      <p:sp>
        <p:nvSpPr>
          <p:cNvPr id="6" name="Title 5">
            <a:extLst>
              <a:ext uri="{FF2B5EF4-FFF2-40B4-BE49-F238E27FC236}">
                <a16:creationId xmlns:a16="http://schemas.microsoft.com/office/drawing/2014/main" id="{B62FF34D-C8F8-1796-647D-D17056A27E11}"/>
              </a:ext>
            </a:extLst>
          </p:cNvPr>
          <p:cNvSpPr>
            <a:spLocks noGrp="1"/>
          </p:cNvSpPr>
          <p:nvPr>
            <p:ph type="title" hasCustomPrompt="1"/>
          </p:nvPr>
        </p:nvSpPr>
        <p:spPr>
          <a:xfrm>
            <a:off x="4936466" y="459357"/>
            <a:ext cx="3526428" cy="2309272"/>
          </a:xfrm>
        </p:spPr>
        <p:txBody>
          <a:bodyPr anchor="b">
            <a:normAutofit/>
          </a:bodyPr>
          <a:lstStyle>
            <a:lvl1pPr algn="r">
              <a:defRPr sz="3600">
                <a:solidFill>
                  <a:schemeClr val="tx1"/>
                </a:solidFill>
              </a:defRPr>
            </a:lvl1pPr>
          </a:lstStyle>
          <a:p>
            <a:r>
              <a:rPr lang="en-US" dirty="0"/>
              <a:t>Click to add title</a:t>
            </a:r>
          </a:p>
        </p:txBody>
      </p:sp>
    </p:spTree>
    <p:extLst>
      <p:ext uri="{BB962C8B-B14F-4D97-AF65-F5344CB8AC3E}">
        <p14:creationId xmlns:p14="http://schemas.microsoft.com/office/powerpoint/2010/main" val="211253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4732428" y="308609"/>
            <a:ext cx="4114800" cy="2468880"/>
          </a:xfrm>
          <a:prstGeom prst="rect">
            <a:avLst/>
          </a:prstGeom>
        </p:spPr>
        <p:txBody>
          <a:bodyPr lIns="0" tIns="0" rIns="0" bIns="0" anchor="b">
            <a:noAutofit/>
          </a:bodyPr>
          <a:lstStyle>
            <a:lvl1pPr algn="l">
              <a:lnSpc>
                <a:spcPct val="80000"/>
              </a:lnSpc>
              <a:defRPr sz="4500" b="1" i="0" spc="75"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569064"/>
            <a:ext cx="4574436" cy="4574436"/>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4732020" y="2962656"/>
            <a:ext cx="1600200" cy="2994"/>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967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text and imag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1D49246-C641-C3BA-F07B-89FFC6CDAEB8}"/>
              </a:ext>
            </a:extLst>
          </p:cNvPr>
          <p:cNvSpPr>
            <a:spLocks noGrp="1"/>
          </p:cNvSpPr>
          <p:nvPr>
            <p:ph type="title" hasCustomPrompt="1"/>
          </p:nvPr>
        </p:nvSpPr>
        <p:spPr>
          <a:xfrm>
            <a:off x="685800" y="640080"/>
            <a:ext cx="3601780" cy="2125267"/>
          </a:xfrm>
        </p:spPr>
        <p:txBody>
          <a:bodyPr rIns="914400" anchor="b"/>
          <a:lstStyle>
            <a:lvl1pPr>
              <a:defRPr sz="3600"/>
            </a:lvl1pPr>
          </a:lstStyle>
          <a:p>
            <a:r>
              <a:rPr lang="en-US" dirty="0"/>
              <a:t>Click to add title</a:t>
            </a:r>
          </a:p>
        </p:txBody>
      </p:sp>
      <p:sp>
        <p:nvSpPr>
          <p:cNvPr id="11" name="Content Placeholder 10">
            <a:extLst>
              <a:ext uri="{FF2B5EF4-FFF2-40B4-BE49-F238E27FC236}">
                <a16:creationId xmlns:a16="http://schemas.microsoft.com/office/drawing/2014/main" id="{5BE7E1DF-A70C-8F79-9B76-72B2A7B4DC71}"/>
              </a:ext>
            </a:extLst>
          </p:cNvPr>
          <p:cNvSpPr>
            <a:spLocks noGrp="1"/>
          </p:cNvSpPr>
          <p:nvPr>
            <p:ph sz="quarter" idx="11" hasCustomPrompt="1"/>
          </p:nvPr>
        </p:nvSpPr>
        <p:spPr>
          <a:xfrm>
            <a:off x="685801" y="2948940"/>
            <a:ext cx="3602051" cy="1554481"/>
          </a:xfrm>
        </p:spPr>
        <p:txBody>
          <a:bodyPr>
            <a:normAutofit/>
          </a:bodyPr>
          <a:lstStyle>
            <a:lvl1pPr marL="0" indent="0">
              <a:lnSpc>
                <a:spcPct val="125000"/>
              </a:lnSpc>
              <a:spcBef>
                <a:spcPts val="0"/>
              </a:spcBef>
              <a:buNone/>
              <a:defRPr sz="1350"/>
            </a:lvl1pPr>
            <a:lvl2pPr marL="342900" indent="0">
              <a:lnSpc>
                <a:spcPct val="125000"/>
              </a:lnSpc>
              <a:spcBef>
                <a:spcPts val="0"/>
              </a:spcBef>
              <a:buNone/>
              <a:defRPr sz="1200"/>
            </a:lvl2pPr>
            <a:lvl3pPr marL="685800" indent="0">
              <a:lnSpc>
                <a:spcPct val="125000"/>
              </a:lnSpc>
              <a:spcBef>
                <a:spcPts val="0"/>
              </a:spcBef>
              <a:buNone/>
              <a:defRPr sz="1050"/>
            </a:lvl3pPr>
            <a:lvl4pPr marL="1028700" indent="0">
              <a:lnSpc>
                <a:spcPct val="125000"/>
              </a:lnSpc>
              <a:spcBef>
                <a:spcPts val="0"/>
              </a:spcBef>
              <a:buNone/>
              <a:defRPr sz="900"/>
            </a:lvl4pPr>
            <a:lvl5pPr marL="1371600" indent="0">
              <a:lnSpc>
                <a:spcPct val="125000"/>
              </a:lnSpc>
              <a:spcBef>
                <a:spcPts val="0"/>
              </a:spcBef>
              <a:buNone/>
              <a:defRPr sz="9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1CD5F637-DFBF-7FED-7CD5-F46A26E5CD15}"/>
              </a:ext>
            </a:extLst>
          </p:cNvPr>
          <p:cNvSpPr>
            <a:spLocks noGrp="1"/>
          </p:cNvSpPr>
          <p:nvPr>
            <p:ph type="pic" sz="quarter" idx="10"/>
          </p:nvPr>
        </p:nvSpPr>
        <p:spPr>
          <a:xfrm>
            <a:off x="4858941" y="690923"/>
            <a:ext cx="4285060" cy="3771900"/>
          </a:xfrm>
          <a:custGeom>
            <a:avLst/>
            <a:gdLst>
              <a:gd name="connsiteX0" fmla="*/ 5327097 w 5713413"/>
              <a:gd name="connsiteY0" fmla="*/ 0 h 5029200"/>
              <a:gd name="connsiteX1" fmla="*/ 5713413 w 5713413"/>
              <a:gd name="connsiteY1" fmla="*/ 0 h 5029200"/>
              <a:gd name="connsiteX2" fmla="*/ 5713413 w 5713413"/>
              <a:gd name="connsiteY2" fmla="*/ 5029200 h 5029200"/>
              <a:gd name="connsiteX3" fmla="*/ 5327097 w 5713413"/>
              <a:gd name="connsiteY3" fmla="*/ 5029200 h 5029200"/>
              <a:gd name="connsiteX4" fmla="*/ 0 w 5713413"/>
              <a:gd name="connsiteY4" fmla="*/ 0 h 5029200"/>
              <a:gd name="connsiteX5" fmla="*/ 5313743 w 5713413"/>
              <a:gd name="connsiteY5" fmla="*/ 0 h 5029200"/>
              <a:gd name="connsiteX6" fmla="*/ 5313743 w 5713413"/>
              <a:gd name="connsiteY6" fmla="*/ 5029200 h 5029200"/>
              <a:gd name="connsiteX7" fmla="*/ 0 w 5713413"/>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3413" h="5029200">
                <a:moveTo>
                  <a:pt x="5327097" y="0"/>
                </a:moveTo>
                <a:lnTo>
                  <a:pt x="5713413" y="0"/>
                </a:lnTo>
                <a:lnTo>
                  <a:pt x="5713413" y="5029200"/>
                </a:lnTo>
                <a:lnTo>
                  <a:pt x="5327097" y="5029200"/>
                </a:lnTo>
                <a:close/>
                <a:moveTo>
                  <a:pt x="0" y="0"/>
                </a:moveTo>
                <a:lnTo>
                  <a:pt x="5313743" y="0"/>
                </a:lnTo>
                <a:lnTo>
                  <a:pt x="5313743" y="5029200"/>
                </a:lnTo>
                <a:lnTo>
                  <a:pt x="0" y="5029200"/>
                </a:lnTo>
                <a:close/>
              </a:path>
            </a:pathLst>
          </a:custGeom>
        </p:spPr>
        <p:txBody>
          <a:bodyPr wrap="square">
            <a:noAutofit/>
          </a:bodyPr>
          <a:lstStyle>
            <a:lvl1pPr marL="0" indent="0" algn="ctr">
              <a:buNone/>
              <a:defRPr sz="1500"/>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378552E1-07B0-A631-78D3-D3C0E4C0CD1F}"/>
              </a:ext>
            </a:extLst>
          </p:cNvPr>
          <p:cNvSpPr>
            <a:spLocks noGrp="1"/>
          </p:cNvSpPr>
          <p:nvPr>
            <p:ph type="ftr" sz="quarter" idx="3"/>
          </p:nvPr>
        </p:nvSpPr>
        <p:spPr>
          <a:xfrm>
            <a:off x="685800" y="4590939"/>
            <a:ext cx="3086100" cy="273844"/>
          </a:xfrm>
          <a:prstGeom prst="rect">
            <a:avLst/>
          </a:prstGeom>
        </p:spPr>
        <p:txBody>
          <a:bodyPr vert="horz" lIns="91440" tIns="45720" rIns="91440" bIns="45720" rtlCol="0" anchor="ctr"/>
          <a:lstStyle>
            <a:lvl1pPr algn="l">
              <a:defRPr sz="900">
                <a:solidFill>
                  <a:schemeClr val="bg2">
                    <a:lumMod val="50000"/>
                  </a:schemeClr>
                </a:solidFill>
              </a:defRPr>
            </a:lvl1pPr>
          </a:lstStyle>
          <a:p>
            <a:endParaRPr lang="en-US" dirty="0"/>
          </a:p>
        </p:txBody>
      </p:sp>
      <p:sp>
        <p:nvSpPr>
          <p:cNvPr id="5" name="Slide Number Placeholder 5">
            <a:extLst>
              <a:ext uri="{FF2B5EF4-FFF2-40B4-BE49-F238E27FC236}">
                <a16:creationId xmlns:a16="http://schemas.microsoft.com/office/drawing/2014/main" id="{DD635B7F-3E76-4C66-6A5A-9156FCE3D921}"/>
              </a:ext>
            </a:extLst>
          </p:cNvPr>
          <p:cNvSpPr>
            <a:spLocks noGrp="1"/>
          </p:cNvSpPr>
          <p:nvPr>
            <p:ph type="sldNum" sz="quarter" idx="4"/>
          </p:nvPr>
        </p:nvSpPr>
        <p:spPr>
          <a:xfrm>
            <a:off x="6400800" y="4590939"/>
            <a:ext cx="2057400" cy="273844"/>
          </a:xfrm>
          <a:prstGeom prst="rect">
            <a:avLst/>
          </a:prstGeom>
        </p:spPr>
        <p:txBody>
          <a:bodyPr vert="horz" lIns="91440" tIns="45720" rIns="91440" bIns="45720" rtlCol="0" anchor="ctr"/>
          <a:lstStyle>
            <a:lvl1pPr algn="r">
              <a:defRPr sz="900">
                <a:solidFill>
                  <a:schemeClr val="bg2">
                    <a:lumMod val="50000"/>
                  </a:schemeClr>
                </a:solidFill>
              </a:defRPr>
            </a:lvl1pPr>
          </a:lstStyle>
          <a:p>
            <a:fld id="{B5CEABB6-07DC-46E8-9B57-56EC44A396E5}" type="slidenum">
              <a:rPr lang="en-US" smtClean="0"/>
              <a:pPr/>
              <a:t>‹#›</a:t>
            </a:fld>
            <a:endParaRPr lang="en-US" dirty="0"/>
          </a:p>
        </p:txBody>
      </p:sp>
      <p:sp>
        <p:nvSpPr>
          <p:cNvPr id="13" name="Frame 12">
            <a:extLst>
              <a:ext uri="{FF2B5EF4-FFF2-40B4-BE49-F238E27FC236}">
                <a16:creationId xmlns:a16="http://schemas.microsoft.com/office/drawing/2014/main" id="{33E3B934-3E16-21AF-8F5A-9EFD93255705}"/>
              </a:ext>
            </a:extLst>
          </p:cNvPr>
          <p:cNvSpPr/>
          <p:nvPr userDrawn="1"/>
        </p:nvSpPr>
        <p:spPr>
          <a:xfrm>
            <a:off x="289738" y="264033"/>
            <a:ext cx="8564525" cy="4615434"/>
          </a:xfrm>
          <a:prstGeom prst="frame">
            <a:avLst>
              <a:gd name="adj1" fmla="val 21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3684642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cid:image003.png@01DC904D.DBBCB050"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D63780-42C0-4A41-AF9C-962407AE2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4C9C60D-9D77-45E7-A7AA-45806B23E7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5143500"/>
            <a:chOff x="0" y="0"/>
            <a:chExt cx="12192000" cy="6858000"/>
          </a:xfrm>
        </p:grpSpPr>
        <p:sp>
          <p:nvSpPr>
            <p:cNvPr id="18" name="Rectangle 17">
              <a:extLst>
                <a:ext uri="{FF2B5EF4-FFF2-40B4-BE49-F238E27FC236}">
                  <a16:creationId xmlns:a16="http://schemas.microsoft.com/office/drawing/2014/main" id="{B34D742C-1AE5-4925-9160-7224E37A2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4FF0A4B-3ADB-4A0F-B8EE-7785F277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9EAD2C6-89D0-435B-9B8C-E3240DEAB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8" y="0"/>
            <a:ext cx="7678338" cy="51434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pic>
        <p:nvPicPr>
          <p:cNvPr id="10" name="Picture Placeholder 9" descr="A group of potted plants">
            <a:extLst>
              <a:ext uri="{FF2B5EF4-FFF2-40B4-BE49-F238E27FC236}">
                <a16:creationId xmlns:a16="http://schemas.microsoft.com/office/drawing/2014/main" id="{C5E399AE-C2DC-0BE4-A179-9A726D23FFC5}"/>
              </a:ext>
            </a:extLst>
          </p:cNvPr>
          <p:cNvPicPr>
            <a:picLocks noGrp="1" noChangeAspect="1"/>
          </p:cNvPicPr>
          <p:nvPr>
            <p:ph type="pic" sz="quarter" idx="10"/>
          </p:nvPr>
        </p:nvPicPr>
        <p:blipFill>
          <a:blip r:embed="rId3"/>
          <a:srcRect r="562" b="3"/>
          <a:stretch>
            <a:fillRect/>
          </a:stretch>
        </p:blipFill>
        <p:spPr>
          <a:xfrm>
            <a:off x="14708" y="0"/>
            <a:ext cx="9107266" cy="5143500"/>
          </a:xfrm>
          <a:prstGeom prst="rect">
            <a:avLst/>
          </a:prstGeom>
          <a:effectLst>
            <a:outerShdw blurRad="508000" dist="101600" dir="5400000" algn="tl" rotWithShape="0">
              <a:prstClr val="black">
                <a:alpha val="10000"/>
              </a:prstClr>
            </a:outerShdw>
          </a:effectLst>
        </p:spPr>
      </p:pic>
      <p:sp>
        <p:nvSpPr>
          <p:cNvPr id="3" name="Title 2">
            <a:extLst>
              <a:ext uri="{FF2B5EF4-FFF2-40B4-BE49-F238E27FC236}">
                <a16:creationId xmlns:a16="http://schemas.microsoft.com/office/drawing/2014/main" id="{526ABF06-5491-8319-408F-AC9C03E64E1E}"/>
              </a:ext>
            </a:extLst>
          </p:cNvPr>
          <p:cNvSpPr>
            <a:spLocks noGrp="1"/>
          </p:cNvSpPr>
          <p:nvPr>
            <p:ph type="title"/>
          </p:nvPr>
        </p:nvSpPr>
        <p:spPr>
          <a:xfrm>
            <a:off x="4238550" y="225083"/>
            <a:ext cx="4691575" cy="1974750"/>
          </a:xfrm>
        </p:spPr>
        <p:txBody>
          <a:bodyPr vert="horz" wrap="square" lIns="91440" tIns="45720" rIns="91440" bIns="45720" rtlCol="0" anchor="b">
            <a:normAutofit fontScale="90000"/>
          </a:bodyPr>
          <a:lstStyle/>
          <a:p>
            <a:pPr algn="l">
              <a:lnSpc>
                <a:spcPct val="90000"/>
              </a:lnSpc>
            </a:pPr>
            <a:r>
              <a:rPr lang="en-US" sz="2500" b="1" kern="1200" dirty="0">
                <a:solidFill>
                  <a:srgbClr val="0070C0"/>
                </a:solidFill>
                <a:latin typeface="Century Schoolbook" panose="02040604050505020304" pitchFamily="18" charset="0"/>
                <a:ea typeface="ADLaM Display" panose="02010000000000000000" pitchFamily="2" charset="0"/>
                <a:cs typeface="ADLaM Display" panose="02010000000000000000" pitchFamily="2" charset="0"/>
              </a:rPr>
              <a:t>Durand Inc.</a:t>
            </a:r>
            <a:br>
              <a:rPr lang="en-US" sz="2500" b="1" kern="1200" dirty="0">
                <a:solidFill>
                  <a:srgbClr val="0070C0"/>
                </a:solidFill>
                <a:latin typeface="Century Schoolbook" panose="02040604050505020304" pitchFamily="18" charset="0"/>
                <a:ea typeface="ADLaM Display" panose="02010000000000000000" pitchFamily="2" charset="0"/>
                <a:cs typeface="ADLaM Display" panose="02010000000000000000" pitchFamily="2" charset="0"/>
              </a:rPr>
            </a:br>
            <a:r>
              <a:rPr lang="en-US" sz="2500" kern="1200" dirty="0">
                <a:solidFill>
                  <a:schemeClr val="tx1"/>
                </a:solidFill>
                <a:latin typeface="Century Schoolbook" panose="02040604050505020304" pitchFamily="18" charset="0"/>
              </a:rPr>
              <a:t>“Helping Individuals with Special Needs Learn and Grow”</a:t>
            </a:r>
            <a:br>
              <a:rPr lang="en-US" sz="2500" kern="1200" dirty="0">
                <a:solidFill>
                  <a:schemeClr val="tx1"/>
                </a:solidFill>
                <a:latin typeface="Century Schoolbook" panose="02040604050505020304" pitchFamily="18" charset="0"/>
              </a:rPr>
            </a:br>
            <a:br>
              <a:rPr lang="en-US" sz="2500" kern="1200" dirty="0">
                <a:solidFill>
                  <a:schemeClr val="tx1"/>
                </a:solidFill>
                <a:latin typeface="Century Schoolbook" panose="02040604050505020304" pitchFamily="18" charset="0"/>
              </a:rPr>
            </a:br>
            <a:r>
              <a:rPr lang="en-US" sz="2500" kern="1200" dirty="0">
                <a:solidFill>
                  <a:schemeClr val="tx1"/>
                </a:solidFill>
                <a:latin typeface="Century Schoolbook" panose="02040604050505020304" pitchFamily="18" charset="0"/>
              </a:rPr>
              <a:t>www.durandinc.org</a:t>
            </a:r>
            <a:br>
              <a:rPr lang="en-US" sz="2500" kern="1200" dirty="0">
                <a:solidFill>
                  <a:schemeClr val="tx1"/>
                </a:solidFill>
                <a:latin typeface="Century Schoolbook" panose="02040604050505020304" pitchFamily="18" charset="0"/>
              </a:rPr>
            </a:br>
            <a:endParaRPr lang="en-US" sz="2500" kern="1200" dirty="0">
              <a:solidFill>
                <a:schemeClr val="tx1"/>
              </a:solidFill>
              <a:latin typeface="Century Schoolbook" panose="02040604050505020304" pitchFamily="18" charset="0"/>
            </a:endParaRPr>
          </a:p>
        </p:txBody>
      </p:sp>
      <p:pic>
        <p:nvPicPr>
          <p:cNvPr id="4" name="Picture 3" descr="A qr code with a white background&#10;&#10;AI-generated content may be incorrect.">
            <a:extLst>
              <a:ext uri="{FF2B5EF4-FFF2-40B4-BE49-F238E27FC236}">
                <a16:creationId xmlns:a16="http://schemas.microsoft.com/office/drawing/2014/main" id="{C2DB8879-B7EF-7873-5877-6CB433E2049B}"/>
              </a:ext>
            </a:extLst>
          </p:cNvPr>
          <p:cNvPicPr>
            <a:picLocks noChangeAspect="1"/>
          </p:cNvPicPr>
          <p:nvPr/>
        </p:nvPicPr>
        <p:blipFill>
          <a:blip r:embed="rId4"/>
          <a:srcRect l="3263" r="5764" b="2"/>
          <a:stretch>
            <a:fillRect/>
          </a:stretch>
        </p:blipFill>
        <p:spPr>
          <a:xfrm>
            <a:off x="6725938" y="2006778"/>
            <a:ext cx="1902423" cy="2091148"/>
          </a:xfrm>
          <a:prstGeom prst="rect">
            <a:avLst/>
          </a:prstGeom>
          <a:effectLst>
            <a:outerShdw blurRad="508000" dist="101600" dir="5400000" algn="tl" rotWithShape="0">
              <a:prstClr val="black">
                <a:alpha val="10000"/>
              </a:prstClr>
            </a:outerShdw>
          </a:effectLst>
        </p:spPr>
      </p:pic>
      <p:pic>
        <p:nvPicPr>
          <p:cNvPr id="5" name="Picture 4" descr="A colorful puzzle with a letter d&#10;&#10;AI-generated content may be incorrect.">
            <a:extLst>
              <a:ext uri="{FF2B5EF4-FFF2-40B4-BE49-F238E27FC236}">
                <a16:creationId xmlns:a16="http://schemas.microsoft.com/office/drawing/2014/main" id="{66B2A740-BDA6-8877-1AFC-B68A23E491B7}"/>
              </a:ext>
            </a:extLst>
          </p:cNvPr>
          <p:cNvPicPr>
            <a:picLocks noChangeAspect="1"/>
          </p:cNvPicPr>
          <p:nvPr/>
        </p:nvPicPr>
        <p:blipFill>
          <a:blip r:embed="rId5"/>
          <a:srcRect l="5482" r="3545" b="2"/>
          <a:stretch>
            <a:fillRect/>
          </a:stretch>
        </p:blipFill>
        <p:spPr>
          <a:xfrm>
            <a:off x="22026" y="-1"/>
            <a:ext cx="1902423" cy="2091148"/>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38650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6CFAB541-3B36-6C63-6D87-6A39FD9681DD}"/>
              </a:ext>
            </a:extLst>
          </p:cNvPr>
          <p:cNvGraphicFramePr>
            <a:graphicFrameLocks noGrp="1"/>
          </p:cNvGraphicFramePr>
          <p:nvPr>
            <p:extLst>
              <p:ext uri="{D42A27DB-BD31-4B8C-83A1-F6EECF244321}">
                <p14:modId xmlns:p14="http://schemas.microsoft.com/office/powerpoint/2010/main" val="1759201503"/>
              </p:ext>
            </p:extLst>
          </p:nvPr>
        </p:nvGraphicFramePr>
        <p:xfrm>
          <a:off x="482600" y="1072196"/>
          <a:ext cx="8178799" cy="2999109"/>
        </p:xfrm>
        <a:graphic>
          <a:graphicData uri="http://schemas.openxmlformats.org/drawingml/2006/table">
            <a:tbl>
              <a:tblPr firstRow="1" firstCol="1" bandRow="1">
                <a:tableStyleId>{5C22544A-7EE6-4342-B048-85BDC9FD1C3A}</a:tableStyleId>
              </a:tblPr>
              <a:tblGrid>
                <a:gridCol w="8178799">
                  <a:extLst>
                    <a:ext uri="{9D8B030D-6E8A-4147-A177-3AD203B41FA5}">
                      <a16:colId xmlns:a16="http://schemas.microsoft.com/office/drawing/2014/main" val="2600585492"/>
                    </a:ext>
                  </a:extLst>
                </a:gridCol>
              </a:tblGrid>
              <a:tr h="519723">
                <a:tc>
                  <a:txBody>
                    <a:bodyPr/>
                    <a:lstStyle/>
                    <a:p>
                      <a:pPr marL="0" marR="0">
                        <a:lnSpc>
                          <a:spcPct val="115000"/>
                        </a:lnSpc>
                        <a:spcAft>
                          <a:spcPts val="800"/>
                        </a:spcAft>
                        <a:buNone/>
                      </a:pPr>
                      <a:r>
                        <a:rPr lang="en-US" sz="2300" kern="100">
                          <a:effectLst/>
                        </a:rPr>
                        <a:t>Does Wheelin' To Go run on Sundays?</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415" marR="54415" marT="36277" marB="36277" anchor="b"/>
                </a:tc>
                <a:extLst>
                  <a:ext uri="{0D108BD9-81ED-4DB2-BD59-A6C34878D82A}">
                    <a16:rowId xmlns:a16="http://schemas.microsoft.com/office/drawing/2014/main" val="443330136"/>
                  </a:ext>
                </a:extLst>
              </a:tr>
              <a:tr h="519723">
                <a:tc>
                  <a:txBody>
                    <a:bodyPr/>
                    <a:lstStyle/>
                    <a:p>
                      <a:pPr marL="0" marR="0">
                        <a:lnSpc>
                          <a:spcPct val="115000"/>
                        </a:lnSpc>
                        <a:spcAft>
                          <a:spcPts val="800"/>
                        </a:spcAft>
                        <a:buNone/>
                      </a:pPr>
                      <a:r>
                        <a:rPr lang="en-US" sz="2300" kern="100">
                          <a:effectLst/>
                        </a:rPr>
                        <a:t>Which transportation providers accomodate wheelchairs?</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415" marR="54415" marT="36277" marB="36277" anchor="b"/>
                </a:tc>
                <a:extLst>
                  <a:ext uri="{0D108BD9-81ED-4DB2-BD59-A6C34878D82A}">
                    <a16:rowId xmlns:a16="http://schemas.microsoft.com/office/drawing/2014/main" val="4003004708"/>
                  </a:ext>
                </a:extLst>
              </a:tr>
              <a:tr h="920217">
                <a:tc>
                  <a:txBody>
                    <a:bodyPr/>
                    <a:lstStyle/>
                    <a:p>
                      <a:pPr marL="0" marR="0">
                        <a:lnSpc>
                          <a:spcPct val="115000"/>
                        </a:lnSpc>
                        <a:spcAft>
                          <a:spcPts val="800"/>
                        </a:spcAft>
                        <a:buNone/>
                      </a:pPr>
                      <a:r>
                        <a:rPr lang="en-US" sz="2300" kern="100">
                          <a:effectLst/>
                        </a:rPr>
                        <a:t>Can you include the wait list and pickup/dropoff time windows when discussing each option? Thank you!!</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415" marR="54415" marT="36277" marB="36277" anchor="b"/>
                </a:tc>
                <a:extLst>
                  <a:ext uri="{0D108BD9-81ED-4DB2-BD59-A6C34878D82A}">
                    <a16:rowId xmlns:a16="http://schemas.microsoft.com/office/drawing/2014/main" val="3415831900"/>
                  </a:ext>
                </a:extLst>
              </a:tr>
              <a:tr h="519723">
                <a:tc>
                  <a:txBody>
                    <a:bodyPr/>
                    <a:lstStyle/>
                    <a:p>
                      <a:pPr marL="0" marR="0">
                        <a:lnSpc>
                          <a:spcPct val="115000"/>
                        </a:lnSpc>
                        <a:spcAft>
                          <a:spcPts val="800"/>
                        </a:spcAft>
                        <a:buNone/>
                      </a:pPr>
                      <a:r>
                        <a:rPr lang="en-US" sz="2300" kern="100">
                          <a:effectLst/>
                        </a:rPr>
                        <a:t>Are out of state trips to NYC with Uber allowed?</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415" marR="54415" marT="36277" marB="36277" anchor="b"/>
                </a:tc>
                <a:extLst>
                  <a:ext uri="{0D108BD9-81ED-4DB2-BD59-A6C34878D82A}">
                    <a16:rowId xmlns:a16="http://schemas.microsoft.com/office/drawing/2014/main" val="1186582262"/>
                  </a:ext>
                </a:extLst>
              </a:tr>
              <a:tr h="519723">
                <a:tc>
                  <a:txBody>
                    <a:bodyPr/>
                    <a:lstStyle/>
                    <a:p>
                      <a:pPr marL="0" marR="0">
                        <a:lnSpc>
                          <a:spcPct val="115000"/>
                        </a:lnSpc>
                        <a:spcAft>
                          <a:spcPts val="800"/>
                        </a:spcAft>
                        <a:buNone/>
                      </a:pPr>
                      <a:r>
                        <a:rPr lang="en-US" sz="2300" kern="100">
                          <a:effectLst/>
                        </a:rPr>
                        <a:t>is zipride a reliable form of transportation for my son? </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415" marR="54415" marT="36277" marB="36277" anchor="b"/>
                </a:tc>
                <a:extLst>
                  <a:ext uri="{0D108BD9-81ED-4DB2-BD59-A6C34878D82A}">
                    <a16:rowId xmlns:a16="http://schemas.microsoft.com/office/drawing/2014/main" val="1354181791"/>
                  </a:ext>
                </a:extLst>
              </a:tr>
            </a:tbl>
          </a:graphicData>
        </a:graphic>
      </p:graphicFrame>
    </p:spTree>
    <p:extLst>
      <p:ext uri="{BB962C8B-B14F-4D97-AF65-F5344CB8AC3E}">
        <p14:creationId xmlns:p14="http://schemas.microsoft.com/office/powerpoint/2010/main" val="90247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035BAE6-6C4B-E83D-E142-89FB6B9EFBD7}"/>
              </a:ext>
            </a:extLst>
          </p:cNvPr>
          <p:cNvGraphicFramePr>
            <a:graphicFrameLocks noGrp="1"/>
          </p:cNvGraphicFramePr>
          <p:nvPr>
            <p:extLst>
              <p:ext uri="{D42A27DB-BD31-4B8C-83A1-F6EECF244321}">
                <p14:modId xmlns:p14="http://schemas.microsoft.com/office/powerpoint/2010/main" val="1932822931"/>
              </p:ext>
            </p:extLst>
          </p:nvPr>
        </p:nvGraphicFramePr>
        <p:xfrm>
          <a:off x="482600" y="640130"/>
          <a:ext cx="8178799" cy="3863242"/>
        </p:xfrm>
        <a:graphic>
          <a:graphicData uri="http://schemas.openxmlformats.org/drawingml/2006/table">
            <a:tbl>
              <a:tblPr firstRow="1" firstCol="1" bandRow="1">
                <a:tableStyleId>{5C22544A-7EE6-4342-B048-85BDC9FD1C3A}</a:tableStyleId>
              </a:tblPr>
              <a:tblGrid>
                <a:gridCol w="8178799">
                  <a:extLst>
                    <a:ext uri="{9D8B030D-6E8A-4147-A177-3AD203B41FA5}">
                      <a16:colId xmlns:a16="http://schemas.microsoft.com/office/drawing/2014/main" val="884303976"/>
                    </a:ext>
                  </a:extLst>
                </a:gridCol>
              </a:tblGrid>
              <a:tr h="1108918">
                <a:tc>
                  <a:txBody>
                    <a:bodyPr/>
                    <a:lstStyle/>
                    <a:p>
                      <a:pPr marL="0" marR="0">
                        <a:lnSpc>
                          <a:spcPct val="115000"/>
                        </a:lnSpc>
                        <a:spcAft>
                          <a:spcPts val="800"/>
                        </a:spcAft>
                        <a:buNone/>
                      </a:pPr>
                      <a:r>
                        <a:rPr lang="en-US" sz="1900" kern="100">
                          <a:effectLst/>
                        </a:rPr>
                        <a:t>How do you calculate miles when using Uber/Lyft? Is there a boarding fee? Do you provide an assigned staff to individuals? Are you enrolled with Acumen? </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45689" marR="45689" marT="30459" marB="30459" anchor="b"/>
                </a:tc>
                <a:extLst>
                  <a:ext uri="{0D108BD9-81ED-4DB2-BD59-A6C34878D82A}">
                    <a16:rowId xmlns:a16="http://schemas.microsoft.com/office/drawing/2014/main" val="2689150187"/>
                  </a:ext>
                </a:extLst>
              </a:tr>
              <a:tr h="436379">
                <a:tc>
                  <a:txBody>
                    <a:bodyPr/>
                    <a:lstStyle/>
                    <a:p>
                      <a:pPr marL="0" marR="0">
                        <a:lnSpc>
                          <a:spcPct val="115000"/>
                        </a:lnSpc>
                        <a:spcAft>
                          <a:spcPts val="800"/>
                        </a:spcAft>
                        <a:buNone/>
                      </a:pPr>
                      <a:r>
                        <a:rPr lang="en-US" sz="1900" kern="100">
                          <a:effectLst/>
                        </a:rPr>
                        <a:t>Are aides provided?</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45689" marR="45689" marT="30459" marB="30459" anchor="b"/>
                </a:tc>
                <a:extLst>
                  <a:ext uri="{0D108BD9-81ED-4DB2-BD59-A6C34878D82A}">
                    <a16:rowId xmlns:a16="http://schemas.microsoft.com/office/drawing/2014/main" val="3944773009"/>
                  </a:ext>
                </a:extLst>
              </a:tr>
              <a:tr h="1445187">
                <a:tc>
                  <a:txBody>
                    <a:bodyPr/>
                    <a:lstStyle/>
                    <a:p>
                      <a:pPr marL="0" marR="0">
                        <a:lnSpc>
                          <a:spcPct val="115000"/>
                        </a:lnSpc>
                        <a:spcAft>
                          <a:spcPts val="800"/>
                        </a:spcAft>
                        <a:buNone/>
                      </a:pPr>
                      <a:r>
                        <a:rPr lang="en-US" sz="1900" kern="100">
                          <a:effectLst/>
                        </a:rPr>
                        <a:t>Does your transportation company pick up at the family home? What are the limitations that the company can not do for the adult with DD? What is your company capable of doing for the adult DD? Do you provide personal service for the client? Helping &amp; assisting them?</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45689" marR="45689" marT="30459" marB="30459" anchor="b"/>
                </a:tc>
                <a:extLst>
                  <a:ext uri="{0D108BD9-81ED-4DB2-BD59-A6C34878D82A}">
                    <a16:rowId xmlns:a16="http://schemas.microsoft.com/office/drawing/2014/main" val="2955399596"/>
                  </a:ext>
                </a:extLst>
              </a:tr>
              <a:tr h="436379">
                <a:tc>
                  <a:txBody>
                    <a:bodyPr/>
                    <a:lstStyle/>
                    <a:p>
                      <a:pPr marL="0" marR="0">
                        <a:lnSpc>
                          <a:spcPct val="115000"/>
                        </a:lnSpc>
                        <a:spcAft>
                          <a:spcPts val="800"/>
                        </a:spcAft>
                        <a:buNone/>
                      </a:pPr>
                      <a:r>
                        <a:rPr lang="en-US" sz="1900" kern="100">
                          <a:effectLst/>
                        </a:rPr>
                        <a:t>Safety/vetting of drivers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45689" marR="45689" marT="30459" marB="30459" anchor="b"/>
                </a:tc>
                <a:extLst>
                  <a:ext uri="{0D108BD9-81ED-4DB2-BD59-A6C34878D82A}">
                    <a16:rowId xmlns:a16="http://schemas.microsoft.com/office/drawing/2014/main" val="1184145509"/>
                  </a:ext>
                </a:extLst>
              </a:tr>
              <a:tr h="436379">
                <a:tc>
                  <a:txBody>
                    <a:bodyPr/>
                    <a:lstStyle/>
                    <a:p>
                      <a:pPr marL="0" marR="0">
                        <a:lnSpc>
                          <a:spcPct val="115000"/>
                        </a:lnSpc>
                        <a:spcAft>
                          <a:spcPts val="800"/>
                        </a:spcAft>
                        <a:buNone/>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5689" marR="45689" marT="30459" marB="30459" anchor="b"/>
                </a:tc>
                <a:extLst>
                  <a:ext uri="{0D108BD9-81ED-4DB2-BD59-A6C34878D82A}">
                    <a16:rowId xmlns:a16="http://schemas.microsoft.com/office/drawing/2014/main" val="2357666563"/>
                  </a:ext>
                </a:extLst>
              </a:tr>
            </a:tbl>
          </a:graphicData>
        </a:graphic>
      </p:graphicFrame>
    </p:spTree>
    <p:extLst>
      <p:ext uri="{BB962C8B-B14F-4D97-AF65-F5344CB8AC3E}">
        <p14:creationId xmlns:p14="http://schemas.microsoft.com/office/powerpoint/2010/main" val="392815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A4896BCF-F8F5-EE10-3722-5FBA517128EA}"/>
              </a:ext>
            </a:extLst>
          </p:cNvPr>
          <p:cNvGraphicFramePr>
            <a:graphicFrameLocks noGrp="1"/>
          </p:cNvGraphicFramePr>
          <p:nvPr>
            <p:extLst>
              <p:ext uri="{D42A27DB-BD31-4B8C-83A1-F6EECF244321}">
                <p14:modId xmlns:p14="http://schemas.microsoft.com/office/powerpoint/2010/main" val="294896204"/>
              </p:ext>
            </p:extLst>
          </p:nvPr>
        </p:nvGraphicFramePr>
        <p:xfrm>
          <a:off x="482600" y="693427"/>
          <a:ext cx="8178799" cy="3756648"/>
        </p:xfrm>
        <a:graphic>
          <a:graphicData uri="http://schemas.openxmlformats.org/drawingml/2006/table">
            <a:tbl>
              <a:tblPr firstRow="1" firstCol="1" bandRow="1">
                <a:tableStyleId>{5C22544A-7EE6-4342-B048-85BDC9FD1C3A}</a:tableStyleId>
              </a:tblPr>
              <a:tblGrid>
                <a:gridCol w="8178799">
                  <a:extLst>
                    <a:ext uri="{9D8B030D-6E8A-4147-A177-3AD203B41FA5}">
                      <a16:colId xmlns:a16="http://schemas.microsoft.com/office/drawing/2014/main" val="2855425018"/>
                    </a:ext>
                  </a:extLst>
                </a:gridCol>
              </a:tblGrid>
              <a:tr h="822963">
                <a:tc>
                  <a:txBody>
                    <a:bodyPr/>
                    <a:lstStyle/>
                    <a:p>
                      <a:pPr marL="0" marR="0">
                        <a:lnSpc>
                          <a:spcPct val="115000"/>
                        </a:lnSpc>
                        <a:spcAft>
                          <a:spcPts val="800"/>
                        </a:spcAft>
                        <a:buNone/>
                      </a:pPr>
                      <a:r>
                        <a:rPr lang="en-US" sz="2000" kern="100">
                          <a:effectLst/>
                        </a:rPr>
                        <a:t>Are support coordinators supposed to help individuals figure out transportation issues? transportation</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664" marR="48664" marT="32443" marB="32443" anchor="b"/>
                </a:tc>
                <a:extLst>
                  <a:ext uri="{0D108BD9-81ED-4DB2-BD59-A6C34878D82A}">
                    <a16:rowId xmlns:a16="http://schemas.microsoft.com/office/drawing/2014/main" val="4253313373"/>
                  </a:ext>
                </a:extLst>
              </a:tr>
              <a:tr h="464796">
                <a:tc>
                  <a:txBody>
                    <a:bodyPr/>
                    <a:lstStyle/>
                    <a:p>
                      <a:pPr marL="0" marR="0">
                        <a:lnSpc>
                          <a:spcPct val="115000"/>
                        </a:lnSpc>
                        <a:spcAft>
                          <a:spcPts val="800"/>
                        </a:spcAft>
                        <a:buNone/>
                      </a:pPr>
                      <a:r>
                        <a:rPr lang="en-US" sz="2000" kern="100">
                          <a:effectLst/>
                        </a:rPr>
                        <a:t>Are you able to get reviews on these companies?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664" marR="48664" marT="32443" marB="32443" anchor="b"/>
                </a:tc>
                <a:extLst>
                  <a:ext uri="{0D108BD9-81ED-4DB2-BD59-A6C34878D82A}">
                    <a16:rowId xmlns:a16="http://schemas.microsoft.com/office/drawing/2014/main" val="3966425470"/>
                  </a:ext>
                </a:extLst>
              </a:tr>
              <a:tr h="464796">
                <a:tc>
                  <a:txBody>
                    <a:bodyPr/>
                    <a:lstStyle/>
                    <a:p>
                      <a:pPr marL="0" marR="0">
                        <a:lnSpc>
                          <a:spcPct val="115000"/>
                        </a:lnSpc>
                        <a:spcAft>
                          <a:spcPts val="800"/>
                        </a:spcAft>
                        <a:buNone/>
                      </a:pPr>
                      <a:r>
                        <a:rPr lang="en-US" sz="2000" kern="100">
                          <a:effectLst/>
                        </a:rPr>
                        <a:t>How does this system work?</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664" marR="48664" marT="32443" marB="32443" anchor="b"/>
                </a:tc>
                <a:extLst>
                  <a:ext uri="{0D108BD9-81ED-4DB2-BD59-A6C34878D82A}">
                    <a16:rowId xmlns:a16="http://schemas.microsoft.com/office/drawing/2014/main" val="892275653"/>
                  </a:ext>
                </a:extLst>
              </a:tr>
              <a:tr h="1539297">
                <a:tc>
                  <a:txBody>
                    <a:bodyPr/>
                    <a:lstStyle/>
                    <a:p>
                      <a:pPr marL="0" marR="0">
                        <a:lnSpc>
                          <a:spcPct val="115000"/>
                        </a:lnSpc>
                        <a:spcAft>
                          <a:spcPts val="800"/>
                        </a:spcAft>
                        <a:buNone/>
                      </a:pPr>
                      <a:r>
                        <a:rPr lang="en-US" sz="2000" kern="100">
                          <a:effectLst/>
                        </a:rPr>
                        <a:t>How does your organization manage transportation mileage that rolls over toward the end of the service year? Additionally, do any unused rollover miles expire, or are they carried forward into the next service period? </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664" marR="48664" marT="32443" marB="32443" anchor="b"/>
                </a:tc>
                <a:extLst>
                  <a:ext uri="{0D108BD9-81ED-4DB2-BD59-A6C34878D82A}">
                    <a16:rowId xmlns:a16="http://schemas.microsoft.com/office/drawing/2014/main" val="2660320049"/>
                  </a:ext>
                </a:extLst>
              </a:tr>
              <a:tr h="464796">
                <a:tc>
                  <a:txBody>
                    <a:bodyPr/>
                    <a:lstStyle/>
                    <a:p>
                      <a:pPr marL="0" marR="0">
                        <a:lnSpc>
                          <a:spcPct val="115000"/>
                        </a:lnSpc>
                        <a:spcAft>
                          <a:spcPts val="800"/>
                        </a:spcAft>
                        <a:buNone/>
                      </a:pPr>
                      <a:r>
                        <a:rPr lang="en-US" sz="2000" kern="100">
                          <a:effectLst/>
                        </a:rPr>
                        <a:t>Easier application form for ID/DD Transportation Access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664" marR="48664" marT="32443" marB="32443" anchor="b"/>
                </a:tc>
                <a:extLst>
                  <a:ext uri="{0D108BD9-81ED-4DB2-BD59-A6C34878D82A}">
                    <a16:rowId xmlns:a16="http://schemas.microsoft.com/office/drawing/2014/main" val="2012479454"/>
                  </a:ext>
                </a:extLst>
              </a:tr>
            </a:tbl>
          </a:graphicData>
        </a:graphic>
      </p:graphicFrame>
    </p:spTree>
    <p:extLst>
      <p:ext uri="{BB962C8B-B14F-4D97-AF65-F5344CB8AC3E}">
        <p14:creationId xmlns:p14="http://schemas.microsoft.com/office/powerpoint/2010/main" val="42512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E28C9AB-26C6-8CDF-5277-0C8449702699}"/>
              </a:ext>
            </a:extLst>
          </p:cNvPr>
          <p:cNvGraphicFramePr>
            <a:graphicFrameLocks noGrp="1"/>
          </p:cNvGraphicFramePr>
          <p:nvPr>
            <p:extLst>
              <p:ext uri="{D42A27DB-BD31-4B8C-83A1-F6EECF244321}">
                <p14:modId xmlns:p14="http://schemas.microsoft.com/office/powerpoint/2010/main" val="1578388685"/>
              </p:ext>
            </p:extLst>
          </p:nvPr>
        </p:nvGraphicFramePr>
        <p:xfrm>
          <a:off x="594930" y="482600"/>
          <a:ext cx="7954140" cy="4178300"/>
        </p:xfrm>
        <a:graphic>
          <a:graphicData uri="http://schemas.openxmlformats.org/drawingml/2006/table">
            <a:tbl>
              <a:tblPr firstRow="1" firstCol="1" bandRow="1">
                <a:tableStyleId>{5C22544A-7EE6-4342-B048-85BDC9FD1C3A}</a:tableStyleId>
              </a:tblPr>
              <a:tblGrid>
                <a:gridCol w="7954140">
                  <a:extLst>
                    <a:ext uri="{9D8B030D-6E8A-4147-A177-3AD203B41FA5}">
                      <a16:colId xmlns:a16="http://schemas.microsoft.com/office/drawing/2014/main" val="1559450047"/>
                    </a:ext>
                  </a:extLst>
                </a:gridCol>
              </a:tblGrid>
              <a:tr h="1313702">
                <a:tc>
                  <a:txBody>
                    <a:bodyPr/>
                    <a:lstStyle/>
                    <a:p>
                      <a:pPr marL="0" marR="0">
                        <a:lnSpc>
                          <a:spcPct val="115000"/>
                        </a:lnSpc>
                        <a:spcAft>
                          <a:spcPts val="800"/>
                        </a:spcAft>
                        <a:buNone/>
                      </a:pPr>
                      <a:r>
                        <a:rPr lang="en-US" sz="2300" kern="100">
                          <a:effectLst/>
                        </a:rPr>
                        <a:t>How reliable are these transportation vendors to take a special needs child from school to an after care center or an ABA center? How do they communicate with the parent?</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126" marR="54126" marT="36084" marB="36084" anchor="b"/>
                </a:tc>
                <a:extLst>
                  <a:ext uri="{0D108BD9-81ED-4DB2-BD59-A6C34878D82A}">
                    <a16:rowId xmlns:a16="http://schemas.microsoft.com/office/drawing/2014/main" val="3893891759"/>
                  </a:ext>
                </a:extLst>
              </a:tr>
              <a:tr h="516965">
                <a:tc>
                  <a:txBody>
                    <a:bodyPr/>
                    <a:lstStyle/>
                    <a:p>
                      <a:pPr marL="0" marR="0">
                        <a:lnSpc>
                          <a:spcPct val="115000"/>
                        </a:lnSpc>
                        <a:spcAft>
                          <a:spcPts val="800"/>
                        </a:spcAft>
                        <a:buNone/>
                      </a:pPr>
                      <a:r>
                        <a:rPr lang="en-US" sz="2300" kern="100">
                          <a:effectLst/>
                        </a:rPr>
                        <a:t>Travel Training options </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126" marR="54126" marT="36084" marB="36084" anchor="b"/>
                </a:tc>
                <a:extLst>
                  <a:ext uri="{0D108BD9-81ED-4DB2-BD59-A6C34878D82A}">
                    <a16:rowId xmlns:a16="http://schemas.microsoft.com/office/drawing/2014/main" val="890971471"/>
                  </a:ext>
                </a:extLst>
              </a:tr>
              <a:tr h="915334">
                <a:tc>
                  <a:txBody>
                    <a:bodyPr/>
                    <a:lstStyle/>
                    <a:p>
                      <a:pPr marL="0" marR="0">
                        <a:lnSpc>
                          <a:spcPct val="115000"/>
                        </a:lnSpc>
                        <a:spcAft>
                          <a:spcPts val="800"/>
                        </a:spcAft>
                        <a:buNone/>
                      </a:pPr>
                      <a:r>
                        <a:rPr lang="en-US" sz="2300" kern="100">
                          <a:effectLst/>
                        </a:rPr>
                        <a:t>How does zip ride select drivers from Uber to transport their special needs adults.</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126" marR="54126" marT="36084" marB="36084" anchor="b"/>
                </a:tc>
                <a:extLst>
                  <a:ext uri="{0D108BD9-81ED-4DB2-BD59-A6C34878D82A}">
                    <a16:rowId xmlns:a16="http://schemas.microsoft.com/office/drawing/2014/main" val="701347626"/>
                  </a:ext>
                </a:extLst>
              </a:tr>
              <a:tr h="516965">
                <a:tc>
                  <a:txBody>
                    <a:bodyPr/>
                    <a:lstStyle/>
                    <a:p>
                      <a:pPr marL="0" marR="0">
                        <a:lnSpc>
                          <a:spcPct val="115000"/>
                        </a:lnSpc>
                        <a:spcAft>
                          <a:spcPts val="800"/>
                        </a:spcAft>
                        <a:buNone/>
                      </a:pPr>
                      <a:r>
                        <a:rPr lang="en-US" sz="2300" kern="100">
                          <a:effectLst/>
                        </a:rPr>
                        <a:t>What options are there for 3-18 year olds?</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4126" marR="54126" marT="36084" marB="36084" anchor="b"/>
                </a:tc>
                <a:extLst>
                  <a:ext uri="{0D108BD9-81ED-4DB2-BD59-A6C34878D82A}">
                    <a16:rowId xmlns:a16="http://schemas.microsoft.com/office/drawing/2014/main" val="139500651"/>
                  </a:ext>
                </a:extLst>
              </a:tr>
              <a:tr h="915334">
                <a:tc>
                  <a:txBody>
                    <a:bodyPr/>
                    <a:lstStyle/>
                    <a:p>
                      <a:pPr marL="0" marR="0">
                        <a:lnSpc>
                          <a:spcPct val="115000"/>
                        </a:lnSpc>
                        <a:spcAft>
                          <a:spcPts val="800"/>
                        </a:spcAft>
                        <a:buNone/>
                      </a:pPr>
                      <a:r>
                        <a:rPr lang="en-US" sz="2300" kern="100" dirty="0">
                          <a:effectLst/>
                        </a:rPr>
                        <a:t>Interested in learning about door to door service for work transportation</a:t>
                      </a:r>
                      <a:endParaRPr lang="en-US" sz="2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126" marR="54126" marT="36084" marB="36084" anchor="b"/>
                </a:tc>
                <a:extLst>
                  <a:ext uri="{0D108BD9-81ED-4DB2-BD59-A6C34878D82A}">
                    <a16:rowId xmlns:a16="http://schemas.microsoft.com/office/drawing/2014/main" val="89153894"/>
                  </a:ext>
                </a:extLst>
              </a:tr>
            </a:tbl>
          </a:graphicData>
        </a:graphic>
      </p:graphicFrame>
    </p:spTree>
    <p:extLst>
      <p:ext uri="{BB962C8B-B14F-4D97-AF65-F5344CB8AC3E}">
        <p14:creationId xmlns:p14="http://schemas.microsoft.com/office/powerpoint/2010/main" val="95061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D997B15B-91B7-965C-0614-846CB0480C19}"/>
              </a:ext>
            </a:extLst>
          </p:cNvPr>
          <p:cNvGraphicFramePr>
            <a:graphicFrameLocks noGrp="1"/>
          </p:cNvGraphicFramePr>
          <p:nvPr>
            <p:extLst>
              <p:ext uri="{D42A27DB-BD31-4B8C-83A1-F6EECF244321}">
                <p14:modId xmlns:p14="http://schemas.microsoft.com/office/powerpoint/2010/main" val="631652506"/>
              </p:ext>
            </p:extLst>
          </p:nvPr>
        </p:nvGraphicFramePr>
        <p:xfrm>
          <a:off x="482600" y="1343452"/>
          <a:ext cx="8178799" cy="2456596"/>
        </p:xfrm>
        <a:graphic>
          <a:graphicData uri="http://schemas.openxmlformats.org/drawingml/2006/table">
            <a:tbl>
              <a:tblPr firstRow="1" firstCol="1" bandRow="1">
                <a:tableStyleId>{5C22544A-7EE6-4342-B048-85BDC9FD1C3A}</a:tableStyleId>
              </a:tblPr>
              <a:tblGrid>
                <a:gridCol w="8178799">
                  <a:extLst>
                    <a:ext uri="{9D8B030D-6E8A-4147-A177-3AD203B41FA5}">
                      <a16:colId xmlns:a16="http://schemas.microsoft.com/office/drawing/2014/main" val="3781474450"/>
                    </a:ext>
                  </a:extLst>
                </a:gridCol>
              </a:tblGrid>
              <a:tr h="1153566">
                <a:tc>
                  <a:txBody>
                    <a:bodyPr/>
                    <a:lstStyle/>
                    <a:p>
                      <a:pPr marL="0" marR="0">
                        <a:lnSpc>
                          <a:spcPct val="115000"/>
                        </a:lnSpc>
                        <a:spcAft>
                          <a:spcPts val="800"/>
                        </a:spcAft>
                        <a:buNone/>
                      </a:pPr>
                      <a:r>
                        <a:rPr lang="en-US" sz="2900" kern="100">
                          <a:effectLst/>
                        </a:rPr>
                        <a:t>Specifically interested in wheelchair transportation in south jersey </a:t>
                      </a:r>
                      <a:endParaRPr lang="en-US" sz="2900" kern="100">
                        <a:effectLst/>
                        <a:latin typeface="Aptos" panose="020B0004020202020204" pitchFamily="34" charset="0"/>
                        <a:ea typeface="Aptos" panose="020B0004020202020204" pitchFamily="34" charset="0"/>
                        <a:cs typeface="Times New Roman" panose="02020603050405020304" pitchFamily="18" charset="0"/>
                      </a:endParaRPr>
                    </a:p>
                  </a:txBody>
                  <a:tcPr marL="68213" marR="68213" marT="45476" marB="45476" anchor="b"/>
                </a:tc>
                <a:extLst>
                  <a:ext uri="{0D108BD9-81ED-4DB2-BD59-A6C34878D82A}">
                    <a16:rowId xmlns:a16="http://schemas.microsoft.com/office/drawing/2014/main" val="1010436732"/>
                  </a:ext>
                </a:extLst>
              </a:tr>
              <a:tr h="651515">
                <a:tc>
                  <a:txBody>
                    <a:bodyPr/>
                    <a:lstStyle/>
                    <a:p>
                      <a:pPr marL="0" marR="0">
                        <a:lnSpc>
                          <a:spcPct val="115000"/>
                        </a:lnSpc>
                        <a:spcAft>
                          <a:spcPts val="800"/>
                        </a:spcAft>
                        <a:buNone/>
                      </a:pPr>
                      <a:r>
                        <a:rPr lang="en-US" sz="2900" kern="100">
                          <a:effectLst/>
                        </a:rPr>
                        <a:t>Are there wheelchair accessible options?</a:t>
                      </a:r>
                      <a:endParaRPr lang="en-US" sz="2900" kern="100">
                        <a:effectLst/>
                        <a:latin typeface="Aptos" panose="020B0004020202020204" pitchFamily="34" charset="0"/>
                        <a:ea typeface="Aptos" panose="020B0004020202020204" pitchFamily="34" charset="0"/>
                        <a:cs typeface="Times New Roman" panose="02020603050405020304" pitchFamily="18" charset="0"/>
                      </a:endParaRPr>
                    </a:p>
                  </a:txBody>
                  <a:tcPr marL="68213" marR="68213" marT="45476" marB="45476" anchor="b"/>
                </a:tc>
                <a:extLst>
                  <a:ext uri="{0D108BD9-81ED-4DB2-BD59-A6C34878D82A}">
                    <a16:rowId xmlns:a16="http://schemas.microsoft.com/office/drawing/2014/main" val="331886637"/>
                  </a:ext>
                </a:extLst>
              </a:tr>
              <a:tr h="651515">
                <a:tc>
                  <a:txBody>
                    <a:bodyPr/>
                    <a:lstStyle/>
                    <a:p>
                      <a:pPr marL="0" marR="0">
                        <a:lnSpc>
                          <a:spcPct val="115000"/>
                        </a:lnSpc>
                        <a:spcAft>
                          <a:spcPts val="800"/>
                        </a:spcAft>
                        <a:buNone/>
                      </a:pPr>
                      <a:r>
                        <a:rPr lang="en-US" sz="2900" kern="100" dirty="0">
                          <a:effectLst/>
                        </a:rPr>
                        <a:t>Will transportation prices be increasing this year </a:t>
                      </a:r>
                      <a:endParaRPr lang="en-US" sz="2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213" marR="68213" marT="45476" marB="45476" anchor="b"/>
                </a:tc>
                <a:extLst>
                  <a:ext uri="{0D108BD9-81ED-4DB2-BD59-A6C34878D82A}">
                    <a16:rowId xmlns:a16="http://schemas.microsoft.com/office/drawing/2014/main" val="2669159744"/>
                  </a:ext>
                </a:extLst>
              </a:tr>
            </a:tbl>
          </a:graphicData>
        </a:graphic>
      </p:graphicFrame>
    </p:spTree>
    <p:extLst>
      <p:ext uri="{BB962C8B-B14F-4D97-AF65-F5344CB8AC3E}">
        <p14:creationId xmlns:p14="http://schemas.microsoft.com/office/powerpoint/2010/main" val="392071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289A4-CD33-4271-850E-5F22506CC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23A4DB-3FC4-D32F-C512-AE0D1ECB40E0}"/>
              </a:ext>
            </a:extLst>
          </p:cNvPr>
          <p:cNvSpPr>
            <a:spLocks noGrp="1"/>
          </p:cNvSpPr>
          <p:nvPr>
            <p:ph type="ctrTitle"/>
          </p:nvPr>
        </p:nvSpPr>
        <p:spPr>
          <a:xfrm>
            <a:off x="110829" y="36870"/>
            <a:ext cx="8184085" cy="614776"/>
          </a:xfrm>
        </p:spPr>
        <p:txBody>
          <a:bodyPr/>
          <a:lstStyle/>
          <a:p>
            <a:r>
              <a:rPr lang="en-US" sz="2400" dirty="0">
                <a:solidFill>
                  <a:srgbClr val="0070C0"/>
                </a:solidFill>
              </a:rPr>
              <a:t>Laura Gaffney, </a:t>
            </a:r>
            <a:r>
              <a:rPr lang="en-US" sz="2400" i="1" dirty="0">
                <a:solidFill>
                  <a:srgbClr val="0070C0"/>
                </a:solidFill>
              </a:rPr>
              <a:t>Director of Family Support, Durand Inc.</a:t>
            </a:r>
            <a:endParaRPr lang="en-US" sz="2400" i="1" dirty="0"/>
          </a:p>
        </p:txBody>
      </p:sp>
      <p:pic>
        <p:nvPicPr>
          <p:cNvPr id="4" name="Picture 3" descr="A colorful puzzle logo with a letter d&#10;&#10;Description automatically generated">
            <a:extLst>
              <a:ext uri="{FF2B5EF4-FFF2-40B4-BE49-F238E27FC236}">
                <a16:creationId xmlns:a16="http://schemas.microsoft.com/office/drawing/2014/main" id="{9C7DF547-C630-2876-A078-742E72AFF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914" y="1"/>
            <a:ext cx="849086" cy="773588"/>
          </a:xfrm>
          <a:prstGeom prst="rect">
            <a:avLst/>
          </a:prstGeom>
        </p:spPr>
      </p:pic>
      <p:sp>
        <p:nvSpPr>
          <p:cNvPr id="6" name="TextBox 5">
            <a:extLst>
              <a:ext uri="{FF2B5EF4-FFF2-40B4-BE49-F238E27FC236}">
                <a16:creationId xmlns:a16="http://schemas.microsoft.com/office/drawing/2014/main" id="{B8F9516C-3CA1-84CE-D49D-FA2FA7FCB8C3}"/>
              </a:ext>
            </a:extLst>
          </p:cNvPr>
          <p:cNvSpPr txBox="1"/>
          <p:nvPr/>
        </p:nvSpPr>
        <p:spPr>
          <a:xfrm>
            <a:off x="2398785" y="-339002"/>
            <a:ext cx="6745215" cy="5516895"/>
          </a:xfrm>
          <a:prstGeom prst="rect">
            <a:avLst/>
          </a:prstGeom>
          <a:noFill/>
        </p:spPr>
        <p:txBody>
          <a:bodyPr wrap="square" rtlCol="0">
            <a:spAutoFit/>
          </a:bodyPr>
          <a:lstStyle/>
          <a:p>
            <a:r>
              <a:rPr lang="en-US" sz="2400" b="1" dirty="0">
                <a:solidFill>
                  <a:schemeClr val="bg1"/>
                </a:solidFill>
              </a:rPr>
              <a:t>              </a:t>
            </a:r>
          </a:p>
          <a:p>
            <a:endParaRPr lang="en-US" sz="2400" b="1" dirty="0">
              <a:solidFill>
                <a:schemeClr val="bg1"/>
              </a:solidFill>
            </a:endParaRPr>
          </a:p>
          <a:p>
            <a:pPr marL="342900" indent="-342900">
              <a:lnSpc>
                <a:spcPct val="150000"/>
              </a:lnSpc>
              <a:buFont typeface="Wingdings" panose="05000000000000000000" pitchFamily="2" charset="2"/>
              <a:buChar char="§"/>
            </a:pPr>
            <a:endParaRPr lang="en-US" sz="1500" b="1"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pPr>
            <a:r>
              <a:rPr lang="en-US" sz="1500" b="1" dirty="0">
                <a:solidFill>
                  <a:schemeClr val="bg1"/>
                </a:solidFill>
                <a:latin typeface="Arial" panose="020B0604020202020204" pitchFamily="34" charset="0"/>
                <a:cs typeface="Arial" panose="020B0604020202020204" pitchFamily="34" charset="0"/>
              </a:rPr>
              <a:t>Bachelor of Science/Business Admin. and Honors Studies from Villanova U. and Bachelor of Arts/Music Ed. from Rutgers U.</a:t>
            </a:r>
          </a:p>
          <a:p>
            <a:pPr marL="342900" indent="-342900">
              <a:lnSpc>
                <a:spcPct val="150000"/>
              </a:lnSpc>
              <a:buFont typeface="Wingdings" panose="05000000000000000000" pitchFamily="2" charset="2"/>
              <a:buChar char="§"/>
            </a:pPr>
            <a:r>
              <a:rPr lang="en-US" sz="1500" b="1" dirty="0">
                <a:solidFill>
                  <a:srgbClr val="00B050"/>
                </a:solidFill>
                <a:latin typeface="Arial" panose="020B0604020202020204" pitchFamily="34" charset="0"/>
                <a:cs typeface="Arial" panose="020B0604020202020204" pitchFamily="34" charset="0"/>
              </a:rPr>
              <a:t>Married to </a:t>
            </a:r>
            <a:r>
              <a:rPr lang="en-US" sz="1500" b="1" u="sng" dirty="0">
                <a:solidFill>
                  <a:srgbClr val="00B050"/>
                </a:solidFill>
                <a:latin typeface="Arial" panose="020B0604020202020204" pitchFamily="34" charset="0"/>
                <a:cs typeface="Arial" panose="020B0604020202020204" pitchFamily="34" charset="0"/>
              </a:rPr>
              <a:t>Douglas</a:t>
            </a:r>
            <a:r>
              <a:rPr lang="en-US" sz="1500" b="1" dirty="0">
                <a:solidFill>
                  <a:srgbClr val="00B050"/>
                </a:solidFill>
                <a:latin typeface="Arial" panose="020B0604020202020204" pitchFamily="34" charset="0"/>
                <a:cs typeface="Arial" panose="020B0604020202020204" pitchFamily="34" charset="0"/>
              </a:rPr>
              <a:t>, Master of Science/Coastal Engineering, P.E.</a:t>
            </a:r>
          </a:p>
          <a:p>
            <a:pPr marL="342900" indent="-342900">
              <a:lnSpc>
                <a:spcPct val="150000"/>
              </a:lnSpc>
              <a:buFont typeface="Wingdings" panose="05000000000000000000" pitchFamily="2" charset="2"/>
              <a:buChar char="§"/>
            </a:pPr>
            <a:r>
              <a:rPr lang="en-US" sz="1500" b="1" dirty="0">
                <a:solidFill>
                  <a:schemeClr val="bg1"/>
                </a:solidFill>
                <a:latin typeface="Arial" panose="020B0604020202020204" pitchFamily="34" charset="0"/>
                <a:cs typeface="Arial" panose="020B0604020202020204" pitchFamily="34" charset="0"/>
              </a:rPr>
              <a:t>Parent of </a:t>
            </a:r>
            <a:r>
              <a:rPr lang="en-US" sz="1500" b="1" u="sng" dirty="0">
                <a:solidFill>
                  <a:schemeClr val="bg1"/>
                </a:solidFill>
                <a:latin typeface="Arial" panose="020B0604020202020204" pitchFamily="34" charset="0"/>
                <a:cs typeface="Arial" panose="020B0604020202020204" pitchFamily="34" charset="0"/>
              </a:rPr>
              <a:t>Andrew</a:t>
            </a:r>
            <a:r>
              <a:rPr lang="en-US" sz="1500" b="1" dirty="0">
                <a:solidFill>
                  <a:schemeClr val="bg1"/>
                </a:solidFill>
                <a:latin typeface="Arial" panose="020B0604020202020204" pitchFamily="34" charset="0"/>
                <a:cs typeface="Arial" panose="020B0604020202020204" pitchFamily="34" charset="0"/>
              </a:rPr>
              <a:t>, age 34 with autism, Job Skills Cert. Camden Co. Coll. and Culinary Arts graduate of Soups and Sweets, Katz JCC and </a:t>
            </a:r>
            <a:r>
              <a:rPr lang="en-US" sz="1500" b="1" u="sng" dirty="0">
                <a:solidFill>
                  <a:schemeClr val="bg1"/>
                </a:solidFill>
                <a:latin typeface="Arial" panose="020B0604020202020204" pitchFamily="34" charset="0"/>
                <a:cs typeface="Arial" panose="020B0604020202020204" pitchFamily="34" charset="0"/>
              </a:rPr>
              <a:t>Emily</a:t>
            </a:r>
            <a:r>
              <a:rPr lang="en-US" sz="1500" b="1" dirty="0">
                <a:solidFill>
                  <a:schemeClr val="bg1"/>
                </a:solidFill>
                <a:latin typeface="Arial" panose="020B0604020202020204" pitchFamily="34" charset="0"/>
                <a:cs typeface="Arial" panose="020B0604020202020204" pitchFamily="34" charset="0"/>
              </a:rPr>
              <a:t>, age 30, Master of Arts/Board Certified Music Therapist</a:t>
            </a:r>
          </a:p>
          <a:p>
            <a:pPr marL="342900" indent="-342900">
              <a:lnSpc>
                <a:spcPct val="150000"/>
              </a:lnSpc>
              <a:buFont typeface="Wingdings" panose="05000000000000000000" pitchFamily="2" charset="2"/>
              <a:buChar char="§"/>
            </a:pPr>
            <a:r>
              <a:rPr lang="en-US" sz="1500" b="1" dirty="0">
                <a:solidFill>
                  <a:srgbClr val="00B050"/>
                </a:solidFill>
                <a:latin typeface="Arial" panose="020B0604020202020204" pitchFamily="34" charset="0"/>
                <a:cs typeface="Arial" panose="020B0604020202020204" pitchFamily="34" charset="0"/>
              </a:rPr>
              <a:t>TV, Radio and Podcast Appearances throughout S. Jersey as subject matter expert with </a:t>
            </a:r>
            <a:r>
              <a:rPr lang="en-US" sz="1500" b="1" u="sng" dirty="0">
                <a:solidFill>
                  <a:srgbClr val="00B050"/>
                </a:solidFill>
                <a:latin typeface="Arial" panose="020B0604020202020204" pitchFamily="34" charset="0"/>
                <a:cs typeface="Arial" panose="020B0604020202020204" pitchFamily="34" charset="0"/>
              </a:rPr>
              <a:t>lived experience</a:t>
            </a:r>
          </a:p>
          <a:p>
            <a:pPr marL="342900" indent="-342900">
              <a:lnSpc>
                <a:spcPct val="150000"/>
              </a:lnSpc>
              <a:buFont typeface="Wingdings" panose="05000000000000000000" pitchFamily="2" charset="2"/>
              <a:buChar char="§"/>
            </a:pPr>
            <a:r>
              <a:rPr lang="en-US" sz="1500" b="1" dirty="0">
                <a:solidFill>
                  <a:srgbClr val="00B050"/>
                </a:solidFill>
                <a:latin typeface="Arial" panose="020B0604020202020204" pitchFamily="34" charset="0"/>
                <a:cs typeface="Arial" panose="020B0604020202020204" pitchFamily="34" charset="0"/>
              </a:rPr>
              <a:t>Member of ASA SW 532 for 30 years</a:t>
            </a:r>
          </a:p>
          <a:p>
            <a:pPr marL="342900" indent="-342900">
              <a:lnSpc>
                <a:spcPct val="150000"/>
              </a:lnSpc>
              <a:buFont typeface="Wingdings" panose="05000000000000000000" pitchFamily="2" charset="2"/>
              <a:buChar char="§"/>
            </a:pPr>
            <a:r>
              <a:rPr lang="en-US" sz="1500" b="1" dirty="0">
                <a:solidFill>
                  <a:schemeClr val="bg1"/>
                </a:solidFill>
                <a:latin typeface="Arial" panose="020B0604020202020204" pitchFamily="34" charset="0"/>
                <a:cs typeface="Arial" panose="020B0604020202020204" pitchFamily="34" charset="0"/>
              </a:rPr>
              <a:t>Member of </a:t>
            </a:r>
            <a:r>
              <a:rPr lang="en-US" sz="1500" b="1" dirty="0" err="1">
                <a:solidFill>
                  <a:schemeClr val="bg1"/>
                </a:solidFill>
                <a:latin typeface="Arial" panose="020B0604020202020204" pitchFamily="34" charset="0"/>
                <a:cs typeface="Arial" panose="020B0604020202020204" pitchFamily="34" charset="0"/>
              </a:rPr>
              <a:t>Diversability</a:t>
            </a:r>
            <a:r>
              <a:rPr lang="en-US" sz="1500" b="1" dirty="0">
                <a:solidFill>
                  <a:schemeClr val="bg1"/>
                </a:solidFill>
                <a:latin typeface="Arial" panose="020B0604020202020204" pitchFamily="34" charset="0"/>
                <a:cs typeface="Arial" panose="020B0604020202020204" pitchFamily="34" charset="0"/>
              </a:rPr>
              <a:t> Team at the Haddonfield U. M. Church</a:t>
            </a:r>
          </a:p>
          <a:p>
            <a:pPr algn="ctr"/>
            <a:endParaRPr lang="en-US" sz="1500" b="1" dirty="0">
              <a:solidFill>
                <a:schemeClr val="bg1"/>
              </a:solidFill>
              <a:latin typeface="Abadi" panose="020B0604020104020204" pitchFamily="34" charset="0"/>
            </a:endParaRPr>
          </a:p>
          <a:p>
            <a:pPr algn="ctr"/>
            <a:r>
              <a:rPr lang="en-US" sz="2400" b="1" dirty="0">
                <a:solidFill>
                  <a:schemeClr val="bg1"/>
                </a:solidFill>
                <a:latin typeface="Abadi" panose="020B0604020104020204" pitchFamily="34" charset="0"/>
              </a:rPr>
              <a:t>     </a:t>
            </a:r>
          </a:p>
          <a:p>
            <a:endParaRPr lang="en-US" b="1" dirty="0">
              <a:solidFill>
                <a:schemeClr val="bg1"/>
              </a:solidFill>
            </a:endParaRPr>
          </a:p>
        </p:txBody>
      </p:sp>
      <p:pic>
        <p:nvPicPr>
          <p:cNvPr id="16" name="Picture 15" descr="A person and person smiling for a selfie&#10;&#10;AI-generated content may be incorrect.">
            <a:extLst>
              <a:ext uri="{FF2B5EF4-FFF2-40B4-BE49-F238E27FC236}">
                <a16:creationId xmlns:a16="http://schemas.microsoft.com/office/drawing/2014/main" id="{5F142702-1045-C855-9DDB-661E8DA496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05" y="738874"/>
            <a:ext cx="1520058" cy="1819412"/>
          </a:xfrm>
          <a:prstGeom prst="rect">
            <a:avLst/>
          </a:prstGeom>
        </p:spPr>
      </p:pic>
      <p:pic>
        <p:nvPicPr>
          <p:cNvPr id="7" name="Picture 6" descr="A person in a green hat and glasses&#10;&#10;AI-generated content may be incorrect.">
            <a:extLst>
              <a:ext uri="{FF2B5EF4-FFF2-40B4-BE49-F238E27FC236}">
                <a16:creationId xmlns:a16="http://schemas.microsoft.com/office/drawing/2014/main" id="{11E3E159-5927-764E-1014-6FAE9A09B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4" y="2066062"/>
            <a:ext cx="1284484" cy="1712645"/>
          </a:xfrm>
          <a:prstGeom prst="rect">
            <a:avLst/>
          </a:prstGeom>
        </p:spPr>
      </p:pic>
      <p:pic>
        <p:nvPicPr>
          <p:cNvPr id="18" name="Picture 17" descr="A person in a red graduation gown holding flowers&#10;&#10;AI-generated content may be incorrect.">
            <a:extLst>
              <a:ext uri="{FF2B5EF4-FFF2-40B4-BE49-F238E27FC236}">
                <a16:creationId xmlns:a16="http://schemas.microsoft.com/office/drawing/2014/main" id="{8797D74E-29DE-1DDE-D2DB-65F252826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018" y="3582132"/>
            <a:ext cx="1367138" cy="1561368"/>
          </a:xfrm>
          <a:prstGeom prst="rect">
            <a:avLst/>
          </a:prstGeom>
        </p:spPr>
      </p:pic>
    </p:spTree>
    <p:extLst>
      <p:ext uri="{BB962C8B-B14F-4D97-AF65-F5344CB8AC3E}">
        <p14:creationId xmlns:p14="http://schemas.microsoft.com/office/powerpoint/2010/main" val="26402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1905908-61C5-E80D-F570-D84DB7527C19}"/>
              </a:ext>
            </a:extLst>
          </p:cNvPr>
          <p:cNvSpPr>
            <a:spLocks noGrp="1"/>
          </p:cNvSpPr>
          <p:nvPr>
            <p:ph type="title"/>
          </p:nvPr>
        </p:nvSpPr>
        <p:spPr>
          <a:xfrm>
            <a:off x="294284" y="410982"/>
            <a:ext cx="6148719" cy="471581"/>
          </a:xfrm>
        </p:spPr>
        <p:txBody>
          <a:bodyPr>
            <a:normAutofit fontScale="90000"/>
          </a:bodyPr>
          <a:lstStyle/>
          <a:p>
            <a:pPr algn="l"/>
            <a:br>
              <a:rPr lang="en-US" dirty="0"/>
            </a:br>
            <a:br>
              <a:rPr lang="en-US" dirty="0"/>
            </a:br>
            <a:br>
              <a:rPr lang="en-US" sz="3100" dirty="0">
                <a:latin typeface="Century Schoolbook" panose="02040604050505020304" pitchFamily="18" charset="0"/>
              </a:rPr>
            </a:br>
            <a:r>
              <a:rPr lang="en-US" sz="3100" b="1" dirty="0">
                <a:latin typeface="Century Schoolbook" panose="02040604050505020304" pitchFamily="18" charset="0"/>
              </a:rPr>
              <a:t>Family Support Programs</a:t>
            </a:r>
          </a:p>
        </p:txBody>
      </p:sp>
      <p:sp>
        <p:nvSpPr>
          <p:cNvPr id="28" name="Content Placeholder 27">
            <a:extLst>
              <a:ext uri="{FF2B5EF4-FFF2-40B4-BE49-F238E27FC236}">
                <a16:creationId xmlns:a16="http://schemas.microsoft.com/office/drawing/2014/main" id="{7CC1959B-E6A9-5770-EC41-43538A9E36CE}"/>
              </a:ext>
            </a:extLst>
          </p:cNvPr>
          <p:cNvSpPr>
            <a:spLocks noGrp="1"/>
          </p:cNvSpPr>
          <p:nvPr>
            <p:ph sz="quarter" idx="11"/>
          </p:nvPr>
        </p:nvSpPr>
        <p:spPr>
          <a:xfrm>
            <a:off x="2890552" y="950008"/>
            <a:ext cx="3886200" cy="2450816"/>
          </a:xfrm>
        </p:spPr>
        <p:txBody>
          <a:bodyPr>
            <a:normAutofit fontScale="85000" lnSpcReduction="20000"/>
          </a:bodyPr>
          <a:lstStyle/>
          <a:p>
            <a:pPr marL="214313" indent="-214313">
              <a:buFont typeface="Arial" panose="020B0604020202020204" pitchFamily="34" charset="0"/>
              <a:buChar char="•"/>
            </a:pPr>
            <a:r>
              <a:rPr lang="en-US" sz="2300" dirty="0">
                <a:latin typeface="Century Schoolbook" panose="02040604050505020304" pitchFamily="18" charset="0"/>
              </a:rPr>
              <a:t>1:1 In-home and Community-Based Supports</a:t>
            </a:r>
          </a:p>
          <a:p>
            <a:pPr marL="214313" indent="-214313">
              <a:buFont typeface="Arial" panose="020B0604020202020204" pitchFamily="34" charset="0"/>
              <a:buChar char="•"/>
            </a:pPr>
            <a:r>
              <a:rPr lang="en-US" sz="2300" dirty="0">
                <a:latin typeface="Century Schoolbook" panose="02040604050505020304" pitchFamily="18" charset="0"/>
              </a:rPr>
              <a:t>Resources for Parents and Caregivers</a:t>
            </a:r>
          </a:p>
          <a:p>
            <a:pPr marL="214313" indent="-214313">
              <a:buFont typeface="Arial" panose="020B0604020202020204" pitchFamily="34" charset="0"/>
              <a:buChar char="•"/>
            </a:pPr>
            <a:r>
              <a:rPr lang="en-US" sz="2300" dirty="0">
                <a:latin typeface="Century Schoolbook" panose="02040604050505020304" pitchFamily="18" charset="0"/>
              </a:rPr>
              <a:t>Sibling and Parent-Hire</a:t>
            </a:r>
          </a:p>
          <a:p>
            <a:pPr marL="214313" indent="-214313">
              <a:buFont typeface="Arial" panose="020B0604020202020204" pitchFamily="34" charset="0"/>
              <a:buChar char="•"/>
            </a:pPr>
            <a:r>
              <a:rPr lang="en-US" sz="2300" dirty="0">
                <a:latin typeface="Century Schoolbook" panose="02040604050505020304" pitchFamily="18" charset="0"/>
              </a:rPr>
              <a:t>$21.11 base pay,</a:t>
            </a:r>
          </a:p>
          <a:p>
            <a:pPr marL="214313" indent="-214313">
              <a:buFont typeface="Arial" panose="020B0604020202020204" pitchFamily="34" charset="0"/>
              <a:buChar char="•"/>
            </a:pPr>
            <a:r>
              <a:rPr lang="en-US" sz="2300" dirty="0">
                <a:latin typeface="Century Schoolbook" panose="02040604050505020304" pitchFamily="18" charset="0"/>
              </a:rPr>
              <a:t>$28.11 acuity pay</a:t>
            </a:r>
          </a:p>
          <a:p>
            <a:pPr marL="214313" indent="-214313">
              <a:buFont typeface="Arial" panose="020B0604020202020204" pitchFamily="34" charset="0"/>
              <a:buChar char="•"/>
            </a:pPr>
            <a:endParaRPr lang="en-US" sz="2100" b="1" dirty="0">
              <a:latin typeface="Aptos" panose="020B0004020202020204" pitchFamily="34" charset="0"/>
            </a:endParaRPr>
          </a:p>
        </p:txBody>
      </p:sp>
      <p:pic>
        <p:nvPicPr>
          <p:cNvPr id="5" name="Picture Placeholder 4" descr="A person and child blowing out candles on a table&#10;&#10;AI-generated content may be incorrect.">
            <a:extLst>
              <a:ext uri="{FF2B5EF4-FFF2-40B4-BE49-F238E27FC236}">
                <a16:creationId xmlns:a16="http://schemas.microsoft.com/office/drawing/2014/main" id="{829A30C8-30A6-AB4B-FDDA-B2880E3D2A3C}"/>
              </a:ext>
            </a:extLst>
          </p:cNvPr>
          <p:cNvPicPr>
            <a:picLocks noGrp="1" noChangeAspect="1"/>
          </p:cNvPicPr>
          <p:nvPr>
            <p:ph type="pic" sz="quarter" idx="10"/>
          </p:nvPr>
        </p:nvPicPr>
        <p:blipFill>
          <a:blip r:embed="rId3"/>
          <a:srcRect t="26536" b="26536"/>
          <a:stretch>
            <a:fillRect/>
          </a:stretch>
        </p:blipFill>
        <p:spPr>
          <a:xfrm>
            <a:off x="294283" y="2498321"/>
            <a:ext cx="2596269" cy="2133342"/>
          </a:xfrm>
        </p:spPr>
      </p:pic>
      <p:sp>
        <p:nvSpPr>
          <p:cNvPr id="13" name="Oval 12">
            <a:extLst>
              <a:ext uri="{FF2B5EF4-FFF2-40B4-BE49-F238E27FC236}">
                <a16:creationId xmlns:a16="http://schemas.microsoft.com/office/drawing/2014/main" id="{A7A241ED-A563-589F-DC74-19191C85BB37}"/>
              </a:ext>
            </a:extLst>
          </p:cNvPr>
          <p:cNvSpPr/>
          <p:nvPr/>
        </p:nvSpPr>
        <p:spPr>
          <a:xfrm>
            <a:off x="4895309" y="2993163"/>
            <a:ext cx="3339640" cy="1554481"/>
          </a:xfrm>
          <a:prstGeom prst="ellipse">
            <a:avLst/>
          </a:prstGeom>
          <a:solidFill>
            <a:srgbClr val="FFFF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sz="1350" dirty="0">
              <a:highlight>
                <a:srgbClr val="FFFF00"/>
              </a:highlight>
            </a:endParaRPr>
          </a:p>
        </p:txBody>
      </p:sp>
      <p:sp>
        <p:nvSpPr>
          <p:cNvPr id="12" name="TextBox 11">
            <a:extLst>
              <a:ext uri="{FF2B5EF4-FFF2-40B4-BE49-F238E27FC236}">
                <a16:creationId xmlns:a16="http://schemas.microsoft.com/office/drawing/2014/main" id="{FBFB4290-592E-3C05-6001-D919118726F0}"/>
              </a:ext>
            </a:extLst>
          </p:cNvPr>
          <p:cNvSpPr txBox="1"/>
          <p:nvPr/>
        </p:nvSpPr>
        <p:spPr>
          <a:xfrm>
            <a:off x="4895309" y="3060608"/>
            <a:ext cx="3277983" cy="1200329"/>
          </a:xfrm>
          <a:prstGeom prst="rect">
            <a:avLst/>
          </a:prstGeom>
          <a:noFill/>
        </p:spPr>
        <p:txBody>
          <a:bodyPr wrap="square" rtlCol="0">
            <a:spAutoFit/>
          </a:bodyPr>
          <a:lstStyle/>
          <a:p>
            <a:pPr algn="ctr"/>
            <a:r>
              <a:rPr lang="en-US" sz="2000" b="1" dirty="0">
                <a:solidFill>
                  <a:srgbClr val="0070C0"/>
                </a:solidFill>
                <a:latin typeface="Amasis MT Pro Black" panose="02040A04050005020304" pitchFamily="18" charset="0"/>
              </a:rPr>
              <a:t>Laura Gaffney</a:t>
            </a:r>
          </a:p>
          <a:p>
            <a:pPr algn="ctr"/>
            <a:r>
              <a:rPr lang="en-US" sz="1600" b="1" dirty="0">
                <a:solidFill>
                  <a:srgbClr val="0070C0"/>
                </a:solidFill>
                <a:latin typeface="Amasis MT Pro Black" panose="02040A04050005020304" pitchFamily="18" charset="0"/>
              </a:rPr>
              <a:t>Director of Family Support</a:t>
            </a:r>
          </a:p>
          <a:p>
            <a:pPr algn="ctr"/>
            <a:r>
              <a:rPr lang="en-US" sz="2000" b="1" dirty="0">
                <a:solidFill>
                  <a:srgbClr val="0070C0"/>
                </a:solidFill>
                <a:latin typeface="Amasis MT Pro Black" panose="02040A04050005020304" pitchFamily="18" charset="0"/>
              </a:rPr>
              <a:t>(856) 360-4800</a:t>
            </a:r>
          </a:p>
          <a:p>
            <a:pPr algn="ctr"/>
            <a:r>
              <a:rPr lang="en-US" sz="1600" b="1" dirty="0">
                <a:solidFill>
                  <a:srgbClr val="0070C0"/>
                </a:solidFill>
                <a:latin typeface="Amasis MT Pro Black" panose="02040A04050005020304" pitchFamily="18" charset="0"/>
              </a:rPr>
              <a:t>l.Gaffney@durandac.org</a:t>
            </a:r>
          </a:p>
        </p:txBody>
      </p:sp>
      <p:pic>
        <p:nvPicPr>
          <p:cNvPr id="1026" name="Picture 2">
            <a:extLst>
              <a:ext uri="{FF2B5EF4-FFF2-40B4-BE49-F238E27FC236}">
                <a16:creationId xmlns:a16="http://schemas.microsoft.com/office/drawing/2014/main" id="{BBD559DB-6C2C-A895-C148-8B6EB047D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67" y="375565"/>
            <a:ext cx="2114496" cy="212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0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F6709BC2-4C3A-6645-0D4D-3924179C7B2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99939" y="2122963"/>
            <a:ext cx="2455606" cy="31151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5BDA6AC-03C9-8F3A-2E3A-71EE97F59009}"/>
              </a:ext>
            </a:extLst>
          </p:cNvPr>
          <p:cNvSpPr>
            <a:spLocks noChangeArrowheads="1"/>
          </p:cNvSpPr>
          <p:nvPr/>
        </p:nvSpPr>
        <p:spPr bwMode="auto">
          <a:xfrm>
            <a:off x="0" y="560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4DB4329C-C5CF-984D-59EE-E634F6BEC3D7}"/>
              </a:ext>
            </a:extLst>
          </p:cNvPr>
          <p:cNvSpPr txBox="1"/>
          <p:nvPr/>
        </p:nvSpPr>
        <p:spPr>
          <a:xfrm>
            <a:off x="70336" y="43934"/>
            <a:ext cx="9073664" cy="4832092"/>
          </a:xfrm>
          <a:prstGeom prst="rect">
            <a:avLst/>
          </a:prstGeom>
          <a:noFill/>
        </p:spPr>
        <p:txBody>
          <a:bodyPr wrap="square" rtlCol="0">
            <a:spAutoFit/>
          </a:bodyPr>
          <a:lstStyle/>
          <a:p>
            <a:pPr lvl="0" eaLnBrk="0" fontAlgn="base" hangingPunct="0">
              <a:spcBef>
                <a:spcPct val="0"/>
              </a:spcBef>
              <a:spcAft>
                <a:spcPct val="0"/>
              </a:spcAft>
            </a:pPr>
            <a:r>
              <a:rPr lang="en-US" altLang="en-US" sz="2000" b="1" dirty="0">
                <a:highlight>
                  <a:srgbClr val="FFFF00"/>
                </a:highlight>
                <a:latin typeface="Century Schoolbook" panose="02040604050505020304" pitchFamily="18" charset="0"/>
                <a:ea typeface="Aptos" panose="020B0004020202020204" pitchFamily="34" charset="0"/>
                <a:cs typeface="Calibri" panose="020F0502020204030204" pitchFamily="34" charset="0"/>
              </a:rPr>
              <a:t>Transportation Options for People with ID/DD in South Jersey</a:t>
            </a:r>
            <a:endParaRPr lang="en-US" altLang="en-US" sz="2000" dirty="0">
              <a:highlight>
                <a:srgbClr val="FFFF00"/>
              </a:highlight>
              <a:latin typeface="Century Schoolbook" panose="02040604050505020304" pitchFamily="18" charset="0"/>
            </a:endParaRPr>
          </a:p>
          <a:p>
            <a:pPr lvl="0" eaLnBrk="0" fontAlgn="base" hangingPunct="0">
              <a:spcBef>
                <a:spcPct val="0"/>
              </a:spcBef>
              <a:spcAft>
                <a:spcPct val="0"/>
              </a:spcAft>
            </a:pPr>
            <a:endParaRPr lang="en-US" altLang="en-US" sz="2000" dirty="0">
              <a:latin typeface="Century Schoolbook" panose="02040604050505020304" pitchFamily="18" charset="0"/>
              <a:ea typeface="Aptos" panose="020B0004020202020204" pitchFamily="34" charset="0"/>
              <a:cs typeface="Calibri" panose="020F0502020204030204" pitchFamily="34" charset="0"/>
            </a:endParaRPr>
          </a:p>
          <a:p>
            <a:pPr lvl="0" eaLnBrk="0" fontAlgn="base" hangingPunct="0">
              <a:spcBef>
                <a:spcPct val="0"/>
              </a:spcBef>
              <a:spcAft>
                <a:spcPct val="0"/>
              </a:spcAft>
            </a:pPr>
            <a:r>
              <a:rPr lang="en-US" altLang="en-US" sz="2000" b="1" u="sng" dirty="0">
                <a:latin typeface="Century Schoolbook" panose="02040604050505020304" pitchFamily="18" charset="0"/>
                <a:ea typeface="Aptos" panose="020B0004020202020204" pitchFamily="34" charset="0"/>
                <a:cs typeface="Calibri" panose="020F0502020204030204" pitchFamily="34" charset="0"/>
              </a:rPr>
              <a:t>Agenda for the Session:</a:t>
            </a:r>
            <a:endParaRPr lang="en-US" altLang="en-US" sz="2000" b="1" u="sng" dirty="0">
              <a:latin typeface="Century Schoolbook" panose="02040604050505020304" pitchFamily="18" charset="0"/>
            </a:endParaRPr>
          </a:p>
          <a:p>
            <a:pPr lvl="0" eaLnBrk="0" fontAlgn="base" hangingPunct="0">
              <a:spcBef>
                <a:spcPct val="0"/>
              </a:spcBef>
              <a:spcAft>
                <a:spcPct val="0"/>
              </a:spcAft>
            </a:pPr>
            <a:endParaRPr lang="en-US" altLang="en-US" sz="2000" dirty="0">
              <a:latin typeface="Century Schoolbook" panose="02040604050505020304" pitchFamily="18" charset="0"/>
              <a:ea typeface="Aptos" panose="020B0004020202020204" pitchFamily="34" charset="0"/>
              <a:cs typeface="Calibri" panose="020F0502020204030204" pitchFamily="34" charset="0"/>
            </a:endParaRPr>
          </a:p>
          <a:p>
            <a:pPr lvl="0" eaLnBrk="0" fontAlgn="base" hangingPunct="0">
              <a:spcBef>
                <a:spcPct val="0"/>
              </a:spcBef>
              <a:spcAft>
                <a:spcPct val="0"/>
              </a:spcAft>
            </a:pPr>
            <a:r>
              <a:rPr lang="en-US" altLang="en-US" sz="2000" b="1" dirty="0">
                <a:latin typeface="Century Schoolbook" panose="02040604050505020304" pitchFamily="18" charset="0"/>
                <a:ea typeface="Aptos" panose="020B0004020202020204" pitchFamily="34" charset="0"/>
                <a:cs typeface="Calibri" panose="020F0502020204030204" pitchFamily="34" charset="0"/>
              </a:rPr>
              <a:t>6:00 pm – 6:45 pm </a:t>
            </a:r>
            <a:r>
              <a:rPr lang="en-US" altLang="en-US" sz="2000" dirty="0">
                <a:latin typeface="Century Schoolbook" panose="02040604050505020304" pitchFamily="18" charset="0"/>
                <a:ea typeface="Aptos" panose="020B0004020202020204" pitchFamily="34" charset="0"/>
                <a:cs typeface="Calibri" panose="020F0502020204030204" pitchFamily="34" charset="0"/>
              </a:rPr>
              <a:t>    </a:t>
            </a:r>
            <a:r>
              <a:rPr lang="en-US" altLang="en-US" dirty="0">
                <a:latin typeface="Century Schoolbook" panose="02040604050505020304" pitchFamily="18" charset="0"/>
                <a:ea typeface="Aptos" panose="020B0004020202020204" pitchFamily="34" charset="0"/>
                <a:cs typeface="Calibri" panose="020F0502020204030204" pitchFamily="34" charset="0"/>
              </a:rPr>
              <a:t>Panelists’ Presentations (approx.5 minutes each) </a:t>
            </a:r>
            <a:endParaRPr lang="en-US" altLang="en-US" dirty="0">
              <a:latin typeface="Century Schoolbook" panose="02040604050505020304" pitchFamily="18" charset="0"/>
            </a:endParaRPr>
          </a:p>
          <a:p>
            <a:pPr lvl="0" eaLnBrk="0" fontAlgn="base" hangingPunct="0">
              <a:spcBef>
                <a:spcPct val="0"/>
              </a:spcBef>
              <a:spcAft>
                <a:spcPct val="0"/>
              </a:spcAft>
            </a:pPr>
            <a:endParaRPr lang="en-US" altLang="en-US" sz="2000" dirty="0">
              <a:latin typeface="Century Schoolbook" panose="02040604050505020304" pitchFamily="18" charset="0"/>
              <a:ea typeface="Aptos" panose="020B0004020202020204" pitchFamily="34" charset="0"/>
              <a:cs typeface="Calibri" panose="020F0502020204030204" pitchFamily="34" charset="0"/>
            </a:endParaRPr>
          </a:p>
          <a:p>
            <a:pPr lvl="0" eaLnBrk="0" fontAlgn="base" hangingPunct="0">
              <a:spcBef>
                <a:spcPct val="0"/>
              </a:spcBef>
              <a:spcAft>
                <a:spcPct val="0"/>
              </a:spcAft>
            </a:pPr>
            <a:r>
              <a:rPr lang="en-US" altLang="en-US" sz="2000" b="1" dirty="0">
                <a:latin typeface="Century Schoolbook" panose="02040604050505020304" pitchFamily="18" charset="0"/>
                <a:ea typeface="Aptos" panose="020B0004020202020204" pitchFamily="34" charset="0"/>
                <a:cs typeface="Calibri" panose="020F0502020204030204" pitchFamily="34" charset="0"/>
              </a:rPr>
              <a:t>6:45 pm – 7:15pm</a:t>
            </a:r>
            <a:r>
              <a:rPr lang="en-US" altLang="en-US" sz="2000" dirty="0">
                <a:latin typeface="Century Schoolbook" panose="02040604050505020304" pitchFamily="18" charset="0"/>
                <a:ea typeface="Aptos" panose="020B0004020202020204" pitchFamily="34" charset="0"/>
                <a:cs typeface="Calibri" panose="020F0502020204030204" pitchFamily="34" charset="0"/>
              </a:rPr>
              <a:t>      Moderated Q&amp;A from questions previously submitted</a:t>
            </a:r>
            <a:endParaRPr lang="en-US" altLang="en-US" sz="2000" dirty="0">
              <a:latin typeface="Century Schoolbook" panose="02040604050505020304" pitchFamily="18" charset="0"/>
            </a:endParaRPr>
          </a:p>
          <a:p>
            <a:pPr lvl="0" eaLnBrk="0" fontAlgn="base" hangingPunct="0">
              <a:spcBef>
                <a:spcPct val="0"/>
              </a:spcBef>
              <a:spcAft>
                <a:spcPct val="0"/>
              </a:spcAft>
            </a:pPr>
            <a:endParaRPr lang="en-US" altLang="en-US" sz="2000" dirty="0">
              <a:latin typeface="Century Schoolbook" panose="02040604050505020304" pitchFamily="18" charset="0"/>
              <a:ea typeface="Aptos" panose="020B0004020202020204" pitchFamily="34" charset="0"/>
              <a:cs typeface="Calibri" panose="020F0502020204030204" pitchFamily="34" charset="0"/>
            </a:endParaRPr>
          </a:p>
          <a:p>
            <a:pPr lvl="0" eaLnBrk="0" fontAlgn="base" hangingPunct="0">
              <a:spcBef>
                <a:spcPct val="0"/>
              </a:spcBef>
              <a:spcAft>
                <a:spcPct val="0"/>
              </a:spcAft>
            </a:pPr>
            <a:r>
              <a:rPr lang="en-US" altLang="en-US" sz="2000" b="1" dirty="0">
                <a:latin typeface="Century Schoolbook" panose="02040604050505020304" pitchFamily="18" charset="0"/>
                <a:ea typeface="Aptos" panose="020B0004020202020204" pitchFamily="34" charset="0"/>
                <a:cs typeface="Calibri" panose="020F0502020204030204" pitchFamily="34" charset="0"/>
              </a:rPr>
              <a:t>7:15 pm – 7:30 pm     </a:t>
            </a:r>
            <a:r>
              <a:rPr lang="en-US" altLang="en-US" sz="2000" dirty="0">
                <a:latin typeface="Century Schoolbook" panose="02040604050505020304" pitchFamily="18" charset="0"/>
                <a:ea typeface="Aptos" panose="020B0004020202020204" pitchFamily="34" charset="0"/>
                <a:cs typeface="Calibri" panose="020F0502020204030204" pitchFamily="34" charset="0"/>
              </a:rPr>
              <a:t>Open Q&amp;A</a:t>
            </a:r>
          </a:p>
          <a:p>
            <a:pPr lvl="0" eaLnBrk="0" fontAlgn="base" hangingPunct="0">
              <a:spcBef>
                <a:spcPct val="0"/>
              </a:spcBef>
              <a:spcAft>
                <a:spcPct val="0"/>
              </a:spcAft>
            </a:pPr>
            <a:endParaRPr lang="en-US" altLang="en-US" sz="2000" dirty="0">
              <a:latin typeface="Century Schoolbook" panose="02040604050505020304" pitchFamily="18" charset="0"/>
              <a:cs typeface="Calibri" panose="020F0502020204030204" pitchFamily="34" charset="0"/>
            </a:endParaRPr>
          </a:p>
          <a:p>
            <a:pPr lvl="0" eaLnBrk="0" fontAlgn="base" hangingPunct="0">
              <a:spcBef>
                <a:spcPct val="0"/>
              </a:spcBef>
              <a:spcAft>
                <a:spcPct val="0"/>
              </a:spcAft>
            </a:pPr>
            <a:endParaRPr lang="en-US" altLang="en-US" sz="2000" dirty="0">
              <a:latin typeface="Century Schoolbook" panose="02040604050505020304" pitchFamily="18" charset="0"/>
              <a:cs typeface="Calibri" panose="020F0502020204030204" pitchFamily="34" charset="0"/>
            </a:endParaRPr>
          </a:p>
          <a:p>
            <a:pPr lvl="0" eaLnBrk="0" fontAlgn="base" hangingPunct="0">
              <a:spcBef>
                <a:spcPct val="0"/>
              </a:spcBef>
              <a:spcAft>
                <a:spcPct val="0"/>
              </a:spcAft>
            </a:pPr>
            <a:r>
              <a:rPr lang="en-US" altLang="en-US" sz="2000" i="1" dirty="0">
                <a:latin typeface="Century Schoolbook" panose="02040604050505020304" pitchFamily="18" charset="0"/>
                <a:cs typeface="Calibri" panose="020F0502020204030204" pitchFamily="34" charset="0"/>
              </a:rPr>
              <a:t>*The webinar is being recorded and will be available</a:t>
            </a:r>
          </a:p>
          <a:p>
            <a:pPr lvl="0" eaLnBrk="0" fontAlgn="base" hangingPunct="0">
              <a:spcBef>
                <a:spcPct val="0"/>
              </a:spcBef>
              <a:spcAft>
                <a:spcPct val="0"/>
              </a:spcAft>
            </a:pPr>
            <a:r>
              <a:rPr lang="en-US" altLang="en-US" sz="2000" i="1" dirty="0">
                <a:latin typeface="Century Schoolbook" panose="02040604050505020304" pitchFamily="18" charset="0"/>
                <a:cs typeface="Calibri" panose="020F0502020204030204" pitchFamily="34" charset="0"/>
              </a:rPr>
              <a:t>on our website in the near future.</a:t>
            </a:r>
          </a:p>
          <a:p>
            <a:pPr lvl="0" eaLnBrk="0" fontAlgn="base" hangingPunct="0">
              <a:spcBef>
                <a:spcPct val="0"/>
              </a:spcBef>
              <a:spcAft>
                <a:spcPct val="0"/>
              </a:spcAft>
            </a:pPr>
            <a:endParaRPr lang="en-US" altLang="en-US" sz="2000" dirty="0">
              <a:latin typeface="Century Schoolbook" panose="02040604050505020304" pitchFamily="18" charset="0"/>
              <a:cs typeface="Calibri" panose="020F0502020204030204" pitchFamily="34" charset="0"/>
            </a:endParaRPr>
          </a:p>
          <a:p>
            <a:pPr lvl="0" eaLnBrk="0" fontAlgn="base" hangingPunct="0">
              <a:spcBef>
                <a:spcPct val="0"/>
              </a:spcBef>
              <a:spcAft>
                <a:spcPct val="0"/>
              </a:spcAft>
            </a:pPr>
            <a:r>
              <a:rPr lang="en-US" altLang="en-US" sz="2800" b="1" dirty="0">
                <a:latin typeface="Century Schoolbook" panose="02040604050505020304" pitchFamily="18" charset="0"/>
                <a:cs typeface="Calibri" panose="020F0502020204030204" pitchFamily="34" charset="0"/>
              </a:rPr>
              <a:t>Website:   www.durandinc.org</a:t>
            </a:r>
            <a:endParaRPr lang="en-US" altLang="en-US" sz="2800" b="1" dirty="0">
              <a:latin typeface="Century Schoolbook" panose="02040604050505020304" pitchFamily="18" charset="0"/>
            </a:endParaRPr>
          </a:p>
        </p:txBody>
      </p:sp>
    </p:spTree>
    <p:extLst>
      <p:ext uri="{BB962C8B-B14F-4D97-AF65-F5344CB8AC3E}">
        <p14:creationId xmlns:p14="http://schemas.microsoft.com/office/powerpoint/2010/main" val="54360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home/claude/logo.sv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500" y="228600"/>
            <a:ext cx="728216" cy="571500"/>
          </a:xfrm>
          <a:prstGeom prst="rect">
            <a:avLst/>
          </a:prstGeom>
        </p:spPr>
      </p:pic>
      <p:sp>
        <p:nvSpPr>
          <p:cNvPr id="3" name="Text 0"/>
          <p:cNvSpPr/>
          <p:nvPr/>
        </p:nvSpPr>
        <p:spPr>
          <a:xfrm>
            <a:off x="1071116" y="323850"/>
            <a:ext cx="4783916" cy="381000"/>
          </a:xfrm>
          <a:prstGeom prst="rect">
            <a:avLst/>
          </a:prstGeom>
          <a:noFill/>
          <a:ln/>
        </p:spPr>
        <p:txBody>
          <a:bodyPr wrap="square" lIns="0" tIns="0" rIns="0" bIns="0" rtlCol="0" anchor="t"/>
          <a:lstStyle/>
          <a:p>
            <a:pPr marL="0" indent="0" algn="l">
              <a:lnSpc>
                <a:spcPts val="3000"/>
              </a:lnSpc>
              <a:buNone/>
            </a:pPr>
            <a:r>
              <a:rPr lang="en-US" sz="2700" b="1" dirty="0">
                <a:solidFill>
                  <a:srgbClr val="267FB6"/>
                </a:solidFill>
                <a:latin typeface="Arial" pitchFamily="34" charset="0"/>
                <a:ea typeface="Arial" pitchFamily="34" charset="-122"/>
                <a:cs typeface="Arial" pitchFamily="34" charset="-120"/>
              </a:rPr>
              <a:t>Because Every Ride Matters!</a:t>
            </a:r>
            <a:endParaRPr lang="en-US" sz="2700" dirty="0"/>
          </a:p>
        </p:txBody>
      </p:sp>
      <p:sp>
        <p:nvSpPr>
          <p:cNvPr id="4" name="Text 1"/>
          <p:cNvSpPr/>
          <p:nvPr/>
        </p:nvSpPr>
        <p:spPr>
          <a:xfrm>
            <a:off x="190500" y="1257300"/>
            <a:ext cx="2717750" cy="1918395"/>
          </a:xfrm>
          <a:prstGeom prst="roundRect">
            <a:avLst>
              <a:gd name="adj" fmla="val 3972"/>
            </a:avLst>
          </a:prstGeom>
          <a:solidFill>
            <a:srgbClr val="F8F9FA"/>
          </a:solidFill>
          <a:ln/>
        </p:spPr>
        <p:txBody>
          <a:bodyPr wrap="square" rtlCol="0" anchor="ctr"/>
          <a:lstStyle/>
          <a:p>
            <a:pPr marL="0" indent="0">
              <a:buNone/>
            </a:pPr>
            <a:endParaRPr lang="en-US" dirty="0"/>
          </a:p>
        </p:txBody>
      </p:sp>
      <p:sp>
        <p:nvSpPr>
          <p:cNvPr id="5" name="Text 2"/>
          <p:cNvSpPr/>
          <p:nvPr/>
        </p:nvSpPr>
        <p:spPr>
          <a:xfrm>
            <a:off x="381000" y="1447800"/>
            <a:ext cx="2336750" cy="352425"/>
          </a:xfrm>
          <a:prstGeom prst="roundRect">
            <a:avLst>
              <a:gd name="adj" fmla="val 10811"/>
            </a:avLst>
          </a:prstGeom>
          <a:solidFill>
            <a:srgbClr val="267FB6"/>
          </a:solidFill>
          <a:ln/>
        </p:spPr>
        <p:txBody>
          <a:bodyPr wrap="square" rtlCol="0" anchor="ctr"/>
          <a:lstStyle/>
          <a:p>
            <a:pPr marL="0" indent="0">
              <a:buNone/>
            </a:pPr>
            <a:endParaRPr lang="en-US" dirty="0"/>
          </a:p>
        </p:txBody>
      </p:sp>
      <p:sp>
        <p:nvSpPr>
          <p:cNvPr id="6" name="Text 3"/>
          <p:cNvSpPr/>
          <p:nvPr/>
        </p:nvSpPr>
        <p:spPr>
          <a:xfrm>
            <a:off x="513080" y="1524000"/>
            <a:ext cx="2129584" cy="200025"/>
          </a:xfrm>
          <a:prstGeom prst="rect">
            <a:avLst/>
          </a:prstGeom>
          <a:noFill/>
          <a:ln/>
        </p:spPr>
        <p:txBody>
          <a:bodyPr wrap="square" lIns="0" tIns="0" rIns="0" bIns="0" rtlCol="0" anchor="t"/>
          <a:lstStyle/>
          <a:p>
            <a:pPr marL="0" indent="0" algn="ctr">
              <a:lnSpc>
                <a:spcPts val="1575"/>
              </a:lnSpc>
              <a:buNone/>
            </a:pPr>
            <a:r>
              <a:rPr lang="en-US" sz="1125" b="1" dirty="0">
                <a:solidFill>
                  <a:srgbClr val="FFFFFF"/>
                </a:solidFill>
                <a:latin typeface="Arial" pitchFamily="34" charset="0"/>
                <a:ea typeface="Arial" pitchFamily="34" charset="-122"/>
                <a:cs typeface="Arial" pitchFamily="34" charset="-120"/>
              </a:rPr>
              <a:t>Dedicated Driver Service (D2D)</a:t>
            </a:r>
            <a:endParaRPr lang="en-US" sz="1125" dirty="0"/>
          </a:p>
        </p:txBody>
      </p:sp>
      <p:sp>
        <p:nvSpPr>
          <p:cNvPr id="7" name="Text 4"/>
          <p:cNvSpPr/>
          <p:nvPr/>
        </p:nvSpPr>
        <p:spPr>
          <a:xfrm>
            <a:off x="381000" y="1914525"/>
            <a:ext cx="2383485" cy="800100"/>
          </a:xfrm>
          <a:prstGeom prst="rect">
            <a:avLst/>
          </a:prstGeom>
          <a:noFill/>
          <a:ln/>
        </p:spPr>
        <p:txBody>
          <a:bodyPr wrap="square" lIns="0" tIns="0" rIns="0" bIns="0" rtlCol="0" anchor="t"/>
          <a:lstStyle/>
          <a:p>
            <a:pPr marL="0" indent="0" algn="ctr">
              <a:lnSpc>
                <a:spcPts val="1575"/>
              </a:lnSpc>
              <a:buNone/>
            </a:pPr>
            <a:r>
              <a:rPr lang="en-US" sz="1050" dirty="0">
                <a:solidFill>
                  <a:srgbClr val="2A3641"/>
                </a:solidFill>
                <a:latin typeface="Arial" pitchFamily="34" charset="0"/>
                <a:ea typeface="Arial" pitchFamily="34" charset="-122"/>
                <a:cs typeface="Arial" pitchFamily="34" charset="-120"/>
              </a:rPr>
              <a:t>Match your loved one with a consistent, background-checked driver for reliable, scheduled transportation to day programs, work, or community activities.</a:t>
            </a:r>
            <a:endParaRPr lang="en-US" sz="1050" dirty="0"/>
          </a:p>
        </p:txBody>
      </p:sp>
      <p:sp>
        <p:nvSpPr>
          <p:cNvPr id="8" name="Text 5"/>
          <p:cNvSpPr/>
          <p:nvPr/>
        </p:nvSpPr>
        <p:spPr>
          <a:xfrm>
            <a:off x="380999" y="2779885"/>
            <a:ext cx="2383485" cy="400050"/>
          </a:xfrm>
          <a:prstGeom prst="rect">
            <a:avLst/>
          </a:prstGeom>
          <a:noFill/>
          <a:ln/>
        </p:spPr>
        <p:txBody>
          <a:bodyPr wrap="square" lIns="0" tIns="0" rIns="0" bIns="0" rtlCol="0" anchor="t"/>
          <a:lstStyle/>
          <a:p>
            <a:pPr marL="0" indent="0" algn="ctr">
              <a:lnSpc>
                <a:spcPts val="1575"/>
              </a:lnSpc>
              <a:buNone/>
            </a:pPr>
            <a:r>
              <a:rPr lang="en-US" sz="1050" b="1" dirty="0">
                <a:solidFill>
                  <a:srgbClr val="2A3641"/>
                </a:solidFill>
                <a:latin typeface="Arial" pitchFamily="34" charset="0"/>
                <a:ea typeface="Arial" pitchFamily="34" charset="-122"/>
                <a:cs typeface="Arial" pitchFamily="34" charset="-120"/>
              </a:rPr>
              <a:t>Perfect for families seeking dependability and routine</a:t>
            </a:r>
            <a:endParaRPr lang="en-US" sz="1050" dirty="0"/>
          </a:p>
        </p:txBody>
      </p:sp>
      <p:sp>
        <p:nvSpPr>
          <p:cNvPr id="9" name="Text 6"/>
          <p:cNvSpPr/>
          <p:nvPr/>
        </p:nvSpPr>
        <p:spPr>
          <a:xfrm>
            <a:off x="3213050" y="1257300"/>
            <a:ext cx="2717750" cy="1918395"/>
          </a:xfrm>
          <a:prstGeom prst="roundRect">
            <a:avLst>
              <a:gd name="adj" fmla="val 3972"/>
            </a:avLst>
          </a:prstGeom>
          <a:solidFill>
            <a:srgbClr val="F8F9FA"/>
          </a:solidFill>
          <a:ln/>
        </p:spPr>
        <p:txBody>
          <a:bodyPr wrap="square" rtlCol="0" anchor="ctr"/>
          <a:lstStyle/>
          <a:p>
            <a:pPr marL="0" indent="0">
              <a:buNone/>
            </a:pPr>
            <a:endParaRPr lang="en-US" dirty="0"/>
          </a:p>
        </p:txBody>
      </p:sp>
      <p:sp>
        <p:nvSpPr>
          <p:cNvPr id="10" name="Text 7"/>
          <p:cNvSpPr/>
          <p:nvPr/>
        </p:nvSpPr>
        <p:spPr>
          <a:xfrm>
            <a:off x="3403550" y="1447800"/>
            <a:ext cx="2336750" cy="352425"/>
          </a:xfrm>
          <a:prstGeom prst="roundRect">
            <a:avLst>
              <a:gd name="adj" fmla="val 10811"/>
            </a:avLst>
          </a:prstGeom>
          <a:solidFill>
            <a:srgbClr val="267FB6"/>
          </a:solidFill>
          <a:ln/>
        </p:spPr>
        <p:txBody>
          <a:bodyPr wrap="square" rtlCol="0" anchor="ctr"/>
          <a:lstStyle/>
          <a:p>
            <a:pPr marL="0" indent="0">
              <a:buNone/>
            </a:pPr>
            <a:endParaRPr lang="en-US" dirty="0"/>
          </a:p>
        </p:txBody>
      </p:sp>
      <p:sp>
        <p:nvSpPr>
          <p:cNvPr id="11" name="Text 8"/>
          <p:cNvSpPr/>
          <p:nvPr/>
        </p:nvSpPr>
        <p:spPr>
          <a:xfrm>
            <a:off x="3535631" y="1524000"/>
            <a:ext cx="2072589" cy="200025"/>
          </a:xfrm>
          <a:prstGeom prst="rect">
            <a:avLst/>
          </a:prstGeom>
          <a:noFill/>
          <a:ln/>
        </p:spPr>
        <p:txBody>
          <a:bodyPr wrap="square" lIns="0" tIns="0" rIns="0" bIns="0" rtlCol="0" anchor="t"/>
          <a:lstStyle/>
          <a:p>
            <a:pPr marL="0" indent="0" algn="ctr">
              <a:lnSpc>
                <a:spcPts val="1575"/>
              </a:lnSpc>
              <a:buNone/>
            </a:pPr>
            <a:r>
              <a:rPr lang="en-US" sz="1125" b="1" dirty="0">
                <a:solidFill>
                  <a:srgbClr val="FFFFFF"/>
                </a:solidFill>
                <a:latin typeface="Arial" pitchFamily="34" charset="0"/>
                <a:ea typeface="Arial" pitchFamily="34" charset="-122"/>
                <a:cs typeface="Arial" pitchFamily="34" charset="-120"/>
              </a:rPr>
              <a:t>Managed Uber/Lyft</a:t>
            </a:r>
            <a:endParaRPr lang="en-US" sz="1125" dirty="0"/>
          </a:p>
        </p:txBody>
      </p:sp>
      <p:sp>
        <p:nvSpPr>
          <p:cNvPr id="12" name="Text 9"/>
          <p:cNvSpPr/>
          <p:nvPr/>
        </p:nvSpPr>
        <p:spPr>
          <a:xfrm>
            <a:off x="3403550" y="1914525"/>
            <a:ext cx="2383485" cy="800100"/>
          </a:xfrm>
          <a:prstGeom prst="rect">
            <a:avLst/>
          </a:prstGeom>
          <a:noFill/>
          <a:ln/>
        </p:spPr>
        <p:txBody>
          <a:bodyPr wrap="square" lIns="0" tIns="0" rIns="0" bIns="0" rtlCol="0" anchor="t"/>
          <a:lstStyle/>
          <a:p>
            <a:pPr marL="0" indent="0" algn="ctr">
              <a:lnSpc>
                <a:spcPts val="1575"/>
              </a:lnSpc>
              <a:buNone/>
            </a:pPr>
            <a:r>
              <a:rPr lang="en-US" sz="1050" dirty="0">
                <a:solidFill>
                  <a:srgbClr val="2A3641"/>
                </a:solidFill>
                <a:latin typeface="Arial" pitchFamily="34" charset="0"/>
                <a:ea typeface="Arial" pitchFamily="34" charset="-122"/>
                <a:cs typeface="Arial" pitchFamily="34" charset="-120"/>
              </a:rPr>
              <a:t>We handle all payment processing for Uber and Lyft services. No out-of-pocket costs for you—we manage billing and track your mileage budget.</a:t>
            </a:r>
            <a:endParaRPr lang="en-US" sz="1050" dirty="0"/>
          </a:p>
        </p:txBody>
      </p:sp>
      <p:sp>
        <p:nvSpPr>
          <p:cNvPr id="13" name="Text 10"/>
          <p:cNvSpPr/>
          <p:nvPr/>
        </p:nvSpPr>
        <p:spPr>
          <a:xfrm>
            <a:off x="3403550" y="2780334"/>
            <a:ext cx="2383485" cy="400050"/>
          </a:xfrm>
          <a:prstGeom prst="rect">
            <a:avLst/>
          </a:prstGeom>
          <a:noFill/>
          <a:ln/>
        </p:spPr>
        <p:txBody>
          <a:bodyPr wrap="square" lIns="0" tIns="0" rIns="0" bIns="0" rtlCol="0" anchor="t"/>
          <a:lstStyle/>
          <a:p>
            <a:pPr marL="0" indent="0" algn="ctr">
              <a:lnSpc>
                <a:spcPts val="1575"/>
              </a:lnSpc>
              <a:buNone/>
            </a:pPr>
            <a:r>
              <a:rPr lang="en-US" sz="1050" b="1" dirty="0">
                <a:solidFill>
                  <a:srgbClr val="2A3641"/>
                </a:solidFill>
                <a:latin typeface="Arial" pitchFamily="34" charset="0"/>
                <a:ea typeface="Arial" pitchFamily="34" charset="-122"/>
                <a:cs typeface="Arial" pitchFamily="34" charset="-120"/>
              </a:rPr>
              <a:t>Seamless rideshare without the hassle</a:t>
            </a:r>
            <a:endParaRPr lang="en-US" sz="1050" dirty="0"/>
          </a:p>
        </p:txBody>
      </p:sp>
      <p:sp>
        <p:nvSpPr>
          <p:cNvPr id="14" name="Text 11"/>
          <p:cNvSpPr/>
          <p:nvPr/>
        </p:nvSpPr>
        <p:spPr>
          <a:xfrm>
            <a:off x="6235601" y="1257300"/>
            <a:ext cx="2717750" cy="1918395"/>
          </a:xfrm>
          <a:prstGeom prst="roundRect">
            <a:avLst>
              <a:gd name="adj" fmla="val 3972"/>
            </a:avLst>
          </a:prstGeom>
          <a:solidFill>
            <a:srgbClr val="F8F9FA"/>
          </a:solidFill>
          <a:ln/>
        </p:spPr>
        <p:txBody>
          <a:bodyPr wrap="square" rtlCol="0" anchor="ctr"/>
          <a:lstStyle/>
          <a:p>
            <a:pPr marL="0" indent="0">
              <a:buNone/>
            </a:pPr>
            <a:endParaRPr lang="en-US" dirty="0"/>
          </a:p>
        </p:txBody>
      </p:sp>
      <p:sp>
        <p:nvSpPr>
          <p:cNvPr id="15" name="Text 12"/>
          <p:cNvSpPr/>
          <p:nvPr/>
        </p:nvSpPr>
        <p:spPr>
          <a:xfrm>
            <a:off x="6426101" y="1447800"/>
            <a:ext cx="2336750" cy="352425"/>
          </a:xfrm>
          <a:prstGeom prst="roundRect">
            <a:avLst>
              <a:gd name="adj" fmla="val 10811"/>
            </a:avLst>
          </a:prstGeom>
          <a:solidFill>
            <a:srgbClr val="D13527"/>
          </a:solidFill>
          <a:ln/>
        </p:spPr>
        <p:txBody>
          <a:bodyPr wrap="square" rtlCol="0" anchor="ctr"/>
          <a:lstStyle/>
          <a:p>
            <a:pPr marL="0" indent="0">
              <a:buNone/>
            </a:pPr>
            <a:endParaRPr lang="en-US" dirty="0"/>
          </a:p>
        </p:txBody>
      </p:sp>
      <p:sp>
        <p:nvSpPr>
          <p:cNvPr id="16" name="Text 13"/>
          <p:cNvSpPr/>
          <p:nvPr/>
        </p:nvSpPr>
        <p:spPr>
          <a:xfrm>
            <a:off x="6558181" y="1524000"/>
            <a:ext cx="2072589" cy="200025"/>
          </a:xfrm>
          <a:prstGeom prst="rect">
            <a:avLst/>
          </a:prstGeom>
          <a:noFill/>
          <a:ln/>
        </p:spPr>
        <p:txBody>
          <a:bodyPr wrap="square" lIns="0" tIns="0" rIns="0" bIns="0" rtlCol="0" anchor="t"/>
          <a:lstStyle/>
          <a:p>
            <a:pPr marL="0" indent="0" algn="ctr">
              <a:lnSpc>
                <a:spcPts val="1575"/>
              </a:lnSpc>
              <a:buNone/>
            </a:pPr>
            <a:r>
              <a:rPr lang="en-US" sz="1125" b="1" dirty="0">
                <a:solidFill>
                  <a:srgbClr val="FFFFFF"/>
                </a:solidFill>
                <a:latin typeface="Arial" pitchFamily="34" charset="0"/>
                <a:ea typeface="Arial" pitchFamily="34" charset="-122"/>
                <a:cs typeface="Arial" pitchFamily="34" charset="-120"/>
              </a:rPr>
              <a:t>NEW: Family Driver Program</a:t>
            </a:r>
            <a:endParaRPr lang="en-US" sz="1125" dirty="0"/>
          </a:p>
        </p:txBody>
      </p:sp>
      <p:sp>
        <p:nvSpPr>
          <p:cNvPr id="17" name="Text 14"/>
          <p:cNvSpPr/>
          <p:nvPr/>
        </p:nvSpPr>
        <p:spPr>
          <a:xfrm>
            <a:off x="6426101" y="1914525"/>
            <a:ext cx="2383485" cy="800100"/>
          </a:xfrm>
          <a:prstGeom prst="rect">
            <a:avLst/>
          </a:prstGeom>
          <a:noFill/>
          <a:ln/>
        </p:spPr>
        <p:txBody>
          <a:bodyPr wrap="square" lIns="0" tIns="0" rIns="0" bIns="0" rtlCol="0" anchor="t"/>
          <a:lstStyle/>
          <a:p>
            <a:pPr marL="0" indent="0" algn="ctr">
              <a:lnSpc>
                <a:spcPts val="1575"/>
              </a:lnSpc>
              <a:buNone/>
            </a:pPr>
            <a:r>
              <a:rPr lang="en-US" sz="1050" dirty="0">
                <a:solidFill>
                  <a:srgbClr val="2A3641"/>
                </a:solidFill>
                <a:latin typeface="Arial" pitchFamily="34" charset="0"/>
                <a:ea typeface="Arial" pitchFamily="34" charset="-122"/>
                <a:cs typeface="Arial" pitchFamily="34" charset="-120"/>
              </a:rPr>
              <a:t>Family members/friends can now be compensated for driving their loved ones to activities—turning caregiving time into recognized, paid work.</a:t>
            </a:r>
            <a:endParaRPr lang="en-US" sz="1050" dirty="0"/>
          </a:p>
        </p:txBody>
      </p:sp>
      <p:sp>
        <p:nvSpPr>
          <p:cNvPr id="18" name="Text 15"/>
          <p:cNvSpPr/>
          <p:nvPr/>
        </p:nvSpPr>
        <p:spPr>
          <a:xfrm>
            <a:off x="6426101" y="2819351"/>
            <a:ext cx="2383485" cy="400050"/>
          </a:xfrm>
          <a:prstGeom prst="rect">
            <a:avLst/>
          </a:prstGeom>
          <a:noFill/>
          <a:ln/>
        </p:spPr>
        <p:txBody>
          <a:bodyPr wrap="square" lIns="0" tIns="0" rIns="0" bIns="0" rtlCol="0" anchor="t"/>
          <a:lstStyle/>
          <a:p>
            <a:pPr marL="0" indent="0" algn="ctr">
              <a:lnSpc>
                <a:spcPts val="1575"/>
              </a:lnSpc>
              <a:buNone/>
            </a:pPr>
            <a:r>
              <a:rPr lang="en-US" sz="1050" b="1" dirty="0">
                <a:solidFill>
                  <a:srgbClr val="2A3641"/>
                </a:solidFill>
                <a:latin typeface="Arial" pitchFamily="34" charset="0"/>
                <a:ea typeface="Arial" pitchFamily="34" charset="-122"/>
                <a:cs typeface="Arial" pitchFamily="34" charset="-120"/>
              </a:rPr>
              <a:t>DDD-approved service</a:t>
            </a:r>
            <a:endParaRPr lang="en-US" sz="1050" dirty="0"/>
          </a:p>
        </p:txBody>
      </p:sp>
      <p:sp>
        <p:nvSpPr>
          <p:cNvPr id="69" name="Freeform: Shape 68">
            <a:extLst>
              <a:ext uri="{FF2B5EF4-FFF2-40B4-BE49-F238E27FC236}">
                <a16:creationId xmlns:a16="http://schemas.microsoft.com/office/drawing/2014/main" id="{404D7058-9FD7-1582-A181-FB6F2D32470A}"/>
              </a:ext>
            </a:extLst>
          </p:cNvPr>
          <p:cNvSpPr/>
          <p:nvPr/>
        </p:nvSpPr>
        <p:spPr>
          <a:xfrm>
            <a:off x="655959" y="3594795"/>
            <a:ext cx="1786830" cy="312390"/>
          </a:xfrm>
          <a:custGeom>
            <a:avLst/>
            <a:gdLst/>
            <a:ahLst/>
            <a:cxnLst/>
            <a:rect l="l" t="t" r="r" b="b"/>
            <a:pathLst>
              <a:path w="1786830" h="312390">
                <a:moveTo>
                  <a:pt x="1330561" y="152195"/>
                </a:moveTo>
                <a:cubicBezTo>
                  <a:pt x="1334653" y="152195"/>
                  <a:pt x="1338086" y="153758"/>
                  <a:pt x="1340858" y="156884"/>
                </a:cubicBezTo>
                <a:cubicBezTo>
                  <a:pt x="1343630" y="160009"/>
                  <a:pt x="1345016" y="164474"/>
                  <a:pt x="1345016" y="170278"/>
                </a:cubicBezTo>
                <a:cubicBezTo>
                  <a:pt x="1345016" y="176231"/>
                  <a:pt x="1343630" y="180770"/>
                  <a:pt x="1340858" y="183896"/>
                </a:cubicBezTo>
                <a:cubicBezTo>
                  <a:pt x="1338086" y="187021"/>
                  <a:pt x="1334653" y="188584"/>
                  <a:pt x="1330561" y="188584"/>
                </a:cubicBezTo>
                <a:cubicBezTo>
                  <a:pt x="1326468" y="188584"/>
                  <a:pt x="1323026" y="187021"/>
                  <a:pt x="1320236" y="183896"/>
                </a:cubicBezTo>
                <a:cubicBezTo>
                  <a:pt x="1317445" y="180770"/>
                  <a:pt x="1316050" y="176268"/>
                  <a:pt x="1316050" y="170390"/>
                </a:cubicBezTo>
                <a:cubicBezTo>
                  <a:pt x="1316050" y="164511"/>
                  <a:pt x="1317445" y="160009"/>
                  <a:pt x="1320236" y="156884"/>
                </a:cubicBezTo>
                <a:cubicBezTo>
                  <a:pt x="1323026" y="153758"/>
                  <a:pt x="1326468" y="152195"/>
                  <a:pt x="1330561" y="152195"/>
                </a:cubicBezTo>
                <a:close/>
                <a:moveTo>
                  <a:pt x="901936" y="152195"/>
                </a:moveTo>
                <a:cubicBezTo>
                  <a:pt x="906029" y="152195"/>
                  <a:pt x="909461" y="153758"/>
                  <a:pt x="912233" y="156884"/>
                </a:cubicBezTo>
                <a:cubicBezTo>
                  <a:pt x="915005" y="160009"/>
                  <a:pt x="916391" y="164474"/>
                  <a:pt x="916391" y="170278"/>
                </a:cubicBezTo>
                <a:cubicBezTo>
                  <a:pt x="916391" y="176231"/>
                  <a:pt x="915005" y="180770"/>
                  <a:pt x="912233" y="183896"/>
                </a:cubicBezTo>
                <a:cubicBezTo>
                  <a:pt x="909461" y="187021"/>
                  <a:pt x="906029" y="188584"/>
                  <a:pt x="901936" y="188584"/>
                </a:cubicBezTo>
                <a:cubicBezTo>
                  <a:pt x="897843" y="188584"/>
                  <a:pt x="894401" y="187021"/>
                  <a:pt x="891611" y="183896"/>
                </a:cubicBezTo>
                <a:cubicBezTo>
                  <a:pt x="888820" y="180770"/>
                  <a:pt x="887425" y="176268"/>
                  <a:pt x="887425" y="170390"/>
                </a:cubicBezTo>
                <a:cubicBezTo>
                  <a:pt x="887425" y="164511"/>
                  <a:pt x="888820" y="160009"/>
                  <a:pt x="891611" y="156884"/>
                </a:cubicBezTo>
                <a:cubicBezTo>
                  <a:pt x="894401" y="153758"/>
                  <a:pt x="897843" y="152195"/>
                  <a:pt x="901936" y="152195"/>
                </a:cubicBezTo>
                <a:close/>
                <a:moveTo>
                  <a:pt x="789087" y="151805"/>
                </a:moveTo>
                <a:cubicBezTo>
                  <a:pt x="792770" y="151805"/>
                  <a:pt x="795858" y="153312"/>
                  <a:pt x="798351" y="156325"/>
                </a:cubicBezTo>
                <a:cubicBezTo>
                  <a:pt x="800844" y="159339"/>
                  <a:pt x="802091" y="163953"/>
                  <a:pt x="802091" y="170166"/>
                </a:cubicBezTo>
                <a:cubicBezTo>
                  <a:pt x="802091" y="176827"/>
                  <a:pt x="800881" y="181617"/>
                  <a:pt x="798463" y="184538"/>
                </a:cubicBezTo>
                <a:cubicBezTo>
                  <a:pt x="796045" y="187458"/>
                  <a:pt x="793012" y="188919"/>
                  <a:pt x="789366" y="188919"/>
                </a:cubicBezTo>
                <a:cubicBezTo>
                  <a:pt x="785571" y="188919"/>
                  <a:pt x="782352" y="187328"/>
                  <a:pt x="779711" y="184147"/>
                </a:cubicBezTo>
                <a:cubicBezTo>
                  <a:pt x="777069" y="180966"/>
                  <a:pt x="775748" y="176045"/>
                  <a:pt x="775748" y="169385"/>
                </a:cubicBezTo>
                <a:cubicBezTo>
                  <a:pt x="775748" y="163581"/>
                  <a:pt x="777013" y="159200"/>
                  <a:pt x="779543" y="156242"/>
                </a:cubicBezTo>
                <a:cubicBezTo>
                  <a:pt x="782073" y="153284"/>
                  <a:pt x="785254" y="151805"/>
                  <a:pt x="789087" y="151805"/>
                </a:cubicBezTo>
                <a:close/>
                <a:moveTo>
                  <a:pt x="722412" y="151805"/>
                </a:moveTo>
                <a:cubicBezTo>
                  <a:pt x="726095" y="151805"/>
                  <a:pt x="729183" y="153312"/>
                  <a:pt x="731676" y="156325"/>
                </a:cubicBezTo>
                <a:cubicBezTo>
                  <a:pt x="734169" y="159339"/>
                  <a:pt x="735416" y="163953"/>
                  <a:pt x="735416" y="170166"/>
                </a:cubicBezTo>
                <a:cubicBezTo>
                  <a:pt x="735416" y="176827"/>
                  <a:pt x="734206" y="181617"/>
                  <a:pt x="731788" y="184538"/>
                </a:cubicBezTo>
                <a:cubicBezTo>
                  <a:pt x="729369" y="187458"/>
                  <a:pt x="726337" y="188919"/>
                  <a:pt x="722691" y="188919"/>
                </a:cubicBezTo>
                <a:cubicBezTo>
                  <a:pt x="718896" y="188919"/>
                  <a:pt x="715677" y="187328"/>
                  <a:pt x="713036" y="184147"/>
                </a:cubicBezTo>
                <a:cubicBezTo>
                  <a:pt x="710394" y="180966"/>
                  <a:pt x="709073" y="176045"/>
                  <a:pt x="709073" y="169385"/>
                </a:cubicBezTo>
                <a:cubicBezTo>
                  <a:pt x="709073" y="163581"/>
                  <a:pt x="710338" y="159200"/>
                  <a:pt x="712868" y="156242"/>
                </a:cubicBezTo>
                <a:cubicBezTo>
                  <a:pt x="715398" y="153284"/>
                  <a:pt x="718579" y="151805"/>
                  <a:pt x="722412" y="151805"/>
                </a:cubicBezTo>
                <a:close/>
                <a:moveTo>
                  <a:pt x="1546231" y="151414"/>
                </a:moveTo>
                <a:cubicBezTo>
                  <a:pt x="1549431" y="151414"/>
                  <a:pt x="1552147" y="152595"/>
                  <a:pt x="1554380" y="154958"/>
                </a:cubicBezTo>
                <a:cubicBezTo>
                  <a:pt x="1556612" y="157321"/>
                  <a:pt x="1557784" y="160772"/>
                  <a:pt x="1557896" y="165311"/>
                </a:cubicBezTo>
                <a:lnTo>
                  <a:pt x="1534455" y="165311"/>
                </a:lnTo>
                <a:cubicBezTo>
                  <a:pt x="1534418" y="161032"/>
                  <a:pt x="1535516" y="157646"/>
                  <a:pt x="1537748" y="155153"/>
                </a:cubicBezTo>
                <a:cubicBezTo>
                  <a:pt x="1539980" y="152661"/>
                  <a:pt x="1542808" y="151414"/>
                  <a:pt x="1546231" y="151414"/>
                </a:cubicBezTo>
                <a:close/>
                <a:moveTo>
                  <a:pt x="1481621" y="151414"/>
                </a:moveTo>
                <a:cubicBezTo>
                  <a:pt x="1485454" y="151414"/>
                  <a:pt x="1488598" y="152912"/>
                  <a:pt x="1491053" y="155907"/>
                </a:cubicBezTo>
                <a:cubicBezTo>
                  <a:pt x="1493509" y="158902"/>
                  <a:pt x="1494737" y="163804"/>
                  <a:pt x="1494737" y="170613"/>
                </a:cubicBezTo>
                <a:cubicBezTo>
                  <a:pt x="1494737" y="176715"/>
                  <a:pt x="1493472" y="181301"/>
                  <a:pt x="1490942" y="184370"/>
                </a:cubicBezTo>
                <a:cubicBezTo>
                  <a:pt x="1488412" y="187440"/>
                  <a:pt x="1485342" y="188975"/>
                  <a:pt x="1481733" y="188975"/>
                </a:cubicBezTo>
                <a:cubicBezTo>
                  <a:pt x="1477194" y="188975"/>
                  <a:pt x="1473659" y="186928"/>
                  <a:pt x="1471129" y="182835"/>
                </a:cubicBezTo>
                <a:cubicBezTo>
                  <a:pt x="1469380" y="180008"/>
                  <a:pt x="1468506" y="175431"/>
                  <a:pt x="1468506" y="169106"/>
                </a:cubicBezTo>
                <a:cubicBezTo>
                  <a:pt x="1468506" y="163227"/>
                  <a:pt x="1469762" y="158809"/>
                  <a:pt x="1472273" y="155851"/>
                </a:cubicBezTo>
                <a:cubicBezTo>
                  <a:pt x="1474784" y="152893"/>
                  <a:pt x="1477901" y="151414"/>
                  <a:pt x="1481621" y="151414"/>
                </a:cubicBezTo>
                <a:close/>
                <a:moveTo>
                  <a:pt x="1091096" y="151414"/>
                </a:moveTo>
                <a:cubicBezTo>
                  <a:pt x="1094929" y="151414"/>
                  <a:pt x="1098073" y="152912"/>
                  <a:pt x="1100528" y="155907"/>
                </a:cubicBezTo>
                <a:cubicBezTo>
                  <a:pt x="1102984" y="158902"/>
                  <a:pt x="1104212" y="163804"/>
                  <a:pt x="1104212" y="170613"/>
                </a:cubicBezTo>
                <a:cubicBezTo>
                  <a:pt x="1104212" y="176715"/>
                  <a:pt x="1102947" y="181301"/>
                  <a:pt x="1100417" y="184370"/>
                </a:cubicBezTo>
                <a:cubicBezTo>
                  <a:pt x="1097887" y="187440"/>
                  <a:pt x="1094817" y="188975"/>
                  <a:pt x="1091208" y="188975"/>
                </a:cubicBezTo>
                <a:cubicBezTo>
                  <a:pt x="1086669" y="188975"/>
                  <a:pt x="1083134" y="186928"/>
                  <a:pt x="1080604" y="182835"/>
                </a:cubicBezTo>
                <a:cubicBezTo>
                  <a:pt x="1078855" y="180008"/>
                  <a:pt x="1077981" y="175431"/>
                  <a:pt x="1077981" y="169106"/>
                </a:cubicBezTo>
                <a:cubicBezTo>
                  <a:pt x="1077981" y="163227"/>
                  <a:pt x="1079237" y="158809"/>
                  <a:pt x="1081748" y="155851"/>
                </a:cubicBezTo>
                <a:cubicBezTo>
                  <a:pt x="1084259" y="152893"/>
                  <a:pt x="1087376" y="151414"/>
                  <a:pt x="1091096" y="151414"/>
                </a:cubicBezTo>
                <a:close/>
                <a:moveTo>
                  <a:pt x="1022356" y="151414"/>
                </a:moveTo>
                <a:cubicBezTo>
                  <a:pt x="1025556" y="151414"/>
                  <a:pt x="1028272" y="152595"/>
                  <a:pt x="1030505" y="154958"/>
                </a:cubicBezTo>
                <a:cubicBezTo>
                  <a:pt x="1032737" y="157321"/>
                  <a:pt x="1033909" y="160772"/>
                  <a:pt x="1034021" y="165311"/>
                </a:cubicBezTo>
                <a:lnTo>
                  <a:pt x="1010580" y="165311"/>
                </a:lnTo>
                <a:cubicBezTo>
                  <a:pt x="1010543" y="161032"/>
                  <a:pt x="1011641" y="157646"/>
                  <a:pt x="1013873" y="155153"/>
                </a:cubicBezTo>
                <a:cubicBezTo>
                  <a:pt x="1016106" y="152661"/>
                  <a:pt x="1018933" y="151414"/>
                  <a:pt x="1022356" y="151414"/>
                </a:cubicBezTo>
                <a:close/>
                <a:moveTo>
                  <a:pt x="1427429" y="140754"/>
                </a:moveTo>
                <a:lnTo>
                  <a:pt x="1427429" y="200025"/>
                </a:lnTo>
                <a:lnTo>
                  <a:pt x="1443112" y="200025"/>
                </a:lnTo>
                <a:lnTo>
                  <a:pt x="1443112" y="140754"/>
                </a:lnTo>
                <a:close/>
                <a:moveTo>
                  <a:pt x="1362689" y="140754"/>
                </a:moveTo>
                <a:lnTo>
                  <a:pt x="1386576" y="200025"/>
                </a:lnTo>
                <a:lnTo>
                  <a:pt x="1400696" y="200025"/>
                </a:lnTo>
                <a:lnTo>
                  <a:pt x="1424248" y="140754"/>
                </a:lnTo>
                <a:lnTo>
                  <a:pt x="1408119" y="140754"/>
                </a:lnTo>
                <a:lnTo>
                  <a:pt x="1396845" y="171004"/>
                </a:lnTo>
                <a:cubicBezTo>
                  <a:pt x="1396250" y="172678"/>
                  <a:pt x="1395692" y="174352"/>
                  <a:pt x="1395171" y="176027"/>
                </a:cubicBezTo>
                <a:cubicBezTo>
                  <a:pt x="1394947" y="176845"/>
                  <a:pt x="1394408" y="178538"/>
                  <a:pt x="1393552" y="181105"/>
                </a:cubicBezTo>
                <a:lnTo>
                  <a:pt x="1390315" y="171004"/>
                </a:lnTo>
                <a:lnTo>
                  <a:pt x="1379153" y="140754"/>
                </a:lnTo>
                <a:close/>
                <a:moveTo>
                  <a:pt x="934064" y="140754"/>
                </a:moveTo>
                <a:lnTo>
                  <a:pt x="957951" y="200025"/>
                </a:lnTo>
                <a:lnTo>
                  <a:pt x="972071" y="200025"/>
                </a:lnTo>
                <a:lnTo>
                  <a:pt x="995623" y="140754"/>
                </a:lnTo>
                <a:lnTo>
                  <a:pt x="979494" y="140754"/>
                </a:lnTo>
                <a:lnTo>
                  <a:pt x="968220" y="171004"/>
                </a:lnTo>
                <a:cubicBezTo>
                  <a:pt x="967625" y="172678"/>
                  <a:pt x="967067" y="174352"/>
                  <a:pt x="966546" y="176027"/>
                </a:cubicBezTo>
                <a:cubicBezTo>
                  <a:pt x="966323" y="176845"/>
                  <a:pt x="965783" y="178538"/>
                  <a:pt x="964927" y="181105"/>
                </a:cubicBezTo>
                <a:lnTo>
                  <a:pt x="961690" y="171004"/>
                </a:lnTo>
                <a:lnTo>
                  <a:pt x="950528" y="140754"/>
                </a:lnTo>
                <a:close/>
                <a:moveTo>
                  <a:pt x="1616757" y="139415"/>
                </a:moveTo>
                <a:cubicBezTo>
                  <a:pt x="1614227" y="139415"/>
                  <a:pt x="1611967" y="140047"/>
                  <a:pt x="1609976" y="141312"/>
                </a:cubicBezTo>
                <a:cubicBezTo>
                  <a:pt x="1607986" y="142577"/>
                  <a:pt x="1605744" y="145201"/>
                  <a:pt x="1603251" y="149182"/>
                </a:cubicBezTo>
                <a:lnTo>
                  <a:pt x="1603251" y="140754"/>
                </a:lnTo>
                <a:lnTo>
                  <a:pt x="1588684" y="140754"/>
                </a:lnTo>
                <a:lnTo>
                  <a:pt x="1588684" y="200025"/>
                </a:lnTo>
                <a:lnTo>
                  <a:pt x="1604367" y="200025"/>
                </a:lnTo>
                <a:lnTo>
                  <a:pt x="1604367" y="181719"/>
                </a:lnTo>
                <a:cubicBezTo>
                  <a:pt x="1604367" y="171636"/>
                  <a:pt x="1604804" y="165013"/>
                  <a:pt x="1605679" y="161851"/>
                </a:cubicBezTo>
                <a:cubicBezTo>
                  <a:pt x="1606553" y="158688"/>
                  <a:pt x="1607753" y="156502"/>
                  <a:pt x="1609279" y="155293"/>
                </a:cubicBezTo>
                <a:cubicBezTo>
                  <a:pt x="1610804" y="154084"/>
                  <a:pt x="1612664" y="153479"/>
                  <a:pt x="1614860" y="153479"/>
                </a:cubicBezTo>
                <a:cubicBezTo>
                  <a:pt x="1617129" y="153479"/>
                  <a:pt x="1619585" y="154335"/>
                  <a:pt x="1622227" y="156046"/>
                </a:cubicBezTo>
                <a:lnTo>
                  <a:pt x="1627082" y="142373"/>
                </a:lnTo>
                <a:cubicBezTo>
                  <a:pt x="1623771" y="140401"/>
                  <a:pt x="1620329" y="139415"/>
                  <a:pt x="1616757" y="139415"/>
                </a:cubicBezTo>
                <a:close/>
                <a:moveTo>
                  <a:pt x="1545282" y="139415"/>
                </a:moveTo>
                <a:cubicBezTo>
                  <a:pt x="1537432" y="139415"/>
                  <a:pt x="1530939" y="142196"/>
                  <a:pt x="1525805" y="147759"/>
                </a:cubicBezTo>
                <a:cubicBezTo>
                  <a:pt x="1520670" y="153321"/>
                  <a:pt x="1518103" y="161014"/>
                  <a:pt x="1518103" y="170836"/>
                </a:cubicBezTo>
                <a:cubicBezTo>
                  <a:pt x="1518103" y="179059"/>
                  <a:pt x="1520056" y="185868"/>
                  <a:pt x="1523963" y="191263"/>
                </a:cubicBezTo>
                <a:cubicBezTo>
                  <a:pt x="1528911" y="197997"/>
                  <a:pt x="1536539" y="201365"/>
                  <a:pt x="1546845" y="201365"/>
                </a:cubicBezTo>
                <a:cubicBezTo>
                  <a:pt x="1553356" y="201365"/>
                  <a:pt x="1558779" y="199867"/>
                  <a:pt x="1563114" y="196872"/>
                </a:cubicBezTo>
                <a:cubicBezTo>
                  <a:pt x="1567449" y="193877"/>
                  <a:pt x="1570620" y="189514"/>
                  <a:pt x="1572630" y="183784"/>
                </a:cubicBezTo>
                <a:lnTo>
                  <a:pt x="1557003" y="181161"/>
                </a:lnTo>
                <a:cubicBezTo>
                  <a:pt x="1556147" y="184138"/>
                  <a:pt x="1554882" y="186296"/>
                  <a:pt x="1553208" y="187635"/>
                </a:cubicBezTo>
                <a:cubicBezTo>
                  <a:pt x="1551533" y="188975"/>
                  <a:pt x="1549468" y="189644"/>
                  <a:pt x="1547013" y="189644"/>
                </a:cubicBezTo>
                <a:cubicBezTo>
                  <a:pt x="1543404" y="189644"/>
                  <a:pt x="1540390" y="188351"/>
                  <a:pt x="1537971" y="185766"/>
                </a:cubicBezTo>
                <a:cubicBezTo>
                  <a:pt x="1535553" y="183180"/>
                  <a:pt x="1534288" y="179561"/>
                  <a:pt x="1534176" y="174910"/>
                </a:cubicBezTo>
                <a:lnTo>
                  <a:pt x="1573467" y="174910"/>
                </a:lnTo>
                <a:cubicBezTo>
                  <a:pt x="1573690" y="162893"/>
                  <a:pt x="1571253" y="153972"/>
                  <a:pt x="1566156" y="148149"/>
                </a:cubicBezTo>
                <a:cubicBezTo>
                  <a:pt x="1561058" y="142326"/>
                  <a:pt x="1554101" y="139415"/>
                  <a:pt x="1545282" y="139415"/>
                </a:cubicBezTo>
                <a:close/>
                <a:moveTo>
                  <a:pt x="1330505" y="139415"/>
                </a:moveTo>
                <a:cubicBezTo>
                  <a:pt x="1324701" y="139415"/>
                  <a:pt x="1319445" y="140699"/>
                  <a:pt x="1314738" y="143266"/>
                </a:cubicBezTo>
                <a:cubicBezTo>
                  <a:pt x="1310032" y="145833"/>
                  <a:pt x="1306395" y="149554"/>
                  <a:pt x="1303827" y="154428"/>
                </a:cubicBezTo>
                <a:cubicBezTo>
                  <a:pt x="1301260" y="159302"/>
                  <a:pt x="1299977" y="164344"/>
                  <a:pt x="1299977" y="169553"/>
                </a:cubicBezTo>
                <a:cubicBezTo>
                  <a:pt x="1299977" y="176361"/>
                  <a:pt x="1301260" y="182138"/>
                  <a:pt x="1303827" y="186882"/>
                </a:cubicBezTo>
                <a:cubicBezTo>
                  <a:pt x="1306395" y="191626"/>
                  <a:pt x="1310143" y="195225"/>
                  <a:pt x="1315073" y="197681"/>
                </a:cubicBezTo>
                <a:cubicBezTo>
                  <a:pt x="1320003" y="200137"/>
                  <a:pt x="1325184" y="201365"/>
                  <a:pt x="1330617" y="201365"/>
                </a:cubicBezTo>
                <a:cubicBezTo>
                  <a:pt x="1339397" y="201365"/>
                  <a:pt x="1346681" y="198416"/>
                  <a:pt x="1352466" y="192519"/>
                </a:cubicBezTo>
                <a:cubicBezTo>
                  <a:pt x="1358252" y="186621"/>
                  <a:pt x="1361145" y="179189"/>
                  <a:pt x="1361145" y="170222"/>
                </a:cubicBezTo>
                <a:cubicBezTo>
                  <a:pt x="1361145" y="161330"/>
                  <a:pt x="1358280" y="153972"/>
                  <a:pt x="1352550" y="148149"/>
                </a:cubicBezTo>
                <a:cubicBezTo>
                  <a:pt x="1346820" y="142326"/>
                  <a:pt x="1339472" y="139415"/>
                  <a:pt x="1330505" y="139415"/>
                </a:cubicBezTo>
                <a:close/>
                <a:moveTo>
                  <a:pt x="1283382" y="139415"/>
                </a:moveTo>
                <a:cubicBezTo>
                  <a:pt x="1280852" y="139415"/>
                  <a:pt x="1278592" y="140047"/>
                  <a:pt x="1276601" y="141312"/>
                </a:cubicBezTo>
                <a:cubicBezTo>
                  <a:pt x="1274611" y="142577"/>
                  <a:pt x="1272369" y="145201"/>
                  <a:pt x="1269876" y="149182"/>
                </a:cubicBezTo>
                <a:lnTo>
                  <a:pt x="1269876" y="140754"/>
                </a:lnTo>
                <a:lnTo>
                  <a:pt x="1255309" y="140754"/>
                </a:lnTo>
                <a:lnTo>
                  <a:pt x="1255309" y="200025"/>
                </a:lnTo>
                <a:lnTo>
                  <a:pt x="1270992" y="200025"/>
                </a:lnTo>
                <a:lnTo>
                  <a:pt x="1270992" y="181719"/>
                </a:lnTo>
                <a:cubicBezTo>
                  <a:pt x="1270992" y="171636"/>
                  <a:pt x="1271429" y="165013"/>
                  <a:pt x="1272304" y="161851"/>
                </a:cubicBezTo>
                <a:cubicBezTo>
                  <a:pt x="1273178" y="158688"/>
                  <a:pt x="1274378" y="156502"/>
                  <a:pt x="1275904" y="155293"/>
                </a:cubicBezTo>
                <a:cubicBezTo>
                  <a:pt x="1277429" y="154084"/>
                  <a:pt x="1279289" y="153479"/>
                  <a:pt x="1281485" y="153479"/>
                </a:cubicBezTo>
                <a:cubicBezTo>
                  <a:pt x="1283754" y="153479"/>
                  <a:pt x="1286210" y="154335"/>
                  <a:pt x="1288852" y="156046"/>
                </a:cubicBezTo>
                <a:lnTo>
                  <a:pt x="1293707" y="142373"/>
                </a:lnTo>
                <a:cubicBezTo>
                  <a:pt x="1290396" y="140401"/>
                  <a:pt x="1286954" y="139415"/>
                  <a:pt x="1283382" y="139415"/>
                </a:cubicBezTo>
                <a:close/>
                <a:moveTo>
                  <a:pt x="1021408" y="139415"/>
                </a:moveTo>
                <a:cubicBezTo>
                  <a:pt x="1013557" y="139415"/>
                  <a:pt x="1007064" y="142196"/>
                  <a:pt x="1001930" y="147759"/>
                </a:cubicBezTo>
                <a:cubicBezTo>
                  <a:pt x="996795" y="153321"/>
                  <a:pt x="994228" y="161014"/>
                  <a:pt x="994228" y="170836"/>
                </a:cubicBezTo>
                <a:cubicBezTo>
                  <a:pt x="994228" y="179059"/>
                  <a:pt x="996181" y="185868"/>
                  <a:pt x="1000088" y="191263"/>
                </a:cubicBezTo>
                <a:cubicBezTo>
                  <a:pt x="1005036" y="197997"/>
                  <a:pt x="1012664" y="201365"/>
                  <a:pt x="1022970" y="201365"/>
                </a:cubicBezTo>
                <a:cubicBezTo>
                  <a:pt x="1029481" y="201365"/>
                  <a:pt x="1034904" y="199867"/>
                  <a:pt x="1039239" y="196872"/>
                </a:cubicBezTo>
                <a:cubicBezTo>
                  <a:pt x="1043574" y="193877"/>
                  <a:pt x="1046746" y="189514"/>
                  <a:pt x="1048755" y="183784"/>
                </a:cubicBezTo>
                <a:lnTo>
                  <a:pt x="1033128" y="181161"/>
                </a:lnTo>
                <a:cubicBezTo>
                  <a:pt x="1032272" y="184138"/>
                  <a:pt x="1031007" y="186296"/>
                  <a:pt x="1029333" y="187635"/>
                </a:cubicBezTo>
                <a:cubicBezTo>
                  <a:pt x="1027658" y="188975"/>
                  <a:pt x="1025593" y="189644"/>
                  <a:pt x="1023138" y="189644"/>
                </a:cubicBezTo>
                <a:cubicBezTo>
                  <a:pt x="1019529" y="189644"/>
                  <a:pt x="1016515" y="188351"/>
                  <a:pt x="1014096" y="185766"/>
                </a:cubicBezTo>
                <a:cubicBezTo>
                  <a:pt x="1011678" y="183180"/>
                  <a:pt x="1010413" y="179561"/>
                  <a:pt x="1010301" y="174910"/>
                </a:cubicBezTo>
                <a:lnTo>
                  <a:pt x="1049592" y="174910"/>
                </a:lnTo>
                <a:cubicBezTo>
                  <a:pt x="1049815" y="162893"/>
                  <a:pt x="1047378" y="153972"/>
                  <a:pt x="1042281" y="148149"/>
                </a:cubicBezTo>
                <a:cubicBezTo>
                  <a:pt x="1037183" y="142326"/>
                  <a:pt x="1030226" y="139415"/>
                  <a:pt x="1021408" y="139415"/>
                </a:cubicBezTo>
                <a:close/>
                <a:moveTo>
                  <a:pt x="901880" y="139415"/>
                </a:moveTo>
                <a:cubicBezTo>
                  <a:pt x="896076" y="139415"/>
                  <a:pt x="890820" y="140699"/>
                  <a:pt x="886113" y="143266"/>
                </a:cubicBezTo>
                <a:cubicBezTo>
                  <a:pt x="881407" y="145833"/>
                  <a:pt x="877770" y="149554"/>
                  <a:pt x="875202" y="154428"/>
                </a:cubicBezTo>
                <a:cubicBezTo>
                  <a:pt x="872635" y="159302"/>
                  <a:pt x="871352" y="164344"/>
                  <a:pt x="871352" y="169553"/>
                </a:cubicBezTo>
                <a:cubicBezTo>
                  <a:pt x="871352" y="176361"/>
                  <a:pt x="872635" y="182138"/>
                  <a:pt x="875202" y="186882"/>
                </a:cubicBezTo>
                <a:cubicBezTo>
                  <a:pt x="877770" y="191626"/>
                  <a:pt x="881518" y="195225"/>
                  <a:pt x="886448" y="197681"/>
                </a:cubicBezTo>
                <a:cubicBezTo>
                  <a:pt x="891378" y="200137"/>
                  <a:pt x="896559" y="201365"/>
                  <a:pt x="901992" y="201365"/>
                </a:cubicBezTo>
                <a:cubicBezTo>
                  <a:pt x="910772" y="201365"/>
                  <a:pt x="918056" y="198416"/>
                  <a:pt x="923841" y="192519"/>
                </a:cubicBezTo>
                <a:cubicBezTo>
                  <a:pt x="929627" y="186621"/>
                  <a:pt x="932520" y="179189"/>
                  <a:pt x="932520" y="170222"/>
                </a:cubicBezTo>
                <a:cubicBezTo>
                  <a:pt x="932520" y="161330"/>
                  <a:pt x="929655" y="153972"/>
                  <a:pt x="923925" y="148149"/>
                </a:cubicBezTo>
                <a:cubicBezTo>
                  <a:pt x="918195" y="142326"/>
                  <a:pt x="910847" y="139415"/>
                  <a:pt x="901880" y="139415"/>
                </a:cubicBezTo>
                <a:close/>
                <a:moveTo>
                  <a:pt x="854757" y="139415"/>
                </a:moveTo>
                <a:cubicBezTo>
                  <a:pt x="852227" y="139415"/>
                  <a:pt x="849967" y="140047"/>
                  <a:pt x="847976" y="141312"/>
                </a:cubicBezTo>
                <a:cubicBezTo>
                  <a:pt x="845986" y="142577"/>
                  <a:pt x="843744" y="145201"/>
                  <a:pt x="841251" y="149182"/>
                </a:cubicBezTo>
                <a:lnTo>
                  <a:pt x="841251" y="140754"/>
                </a:lnTo>
                <a:lnTo>
                  <a:pt x="826684" y="140754"/>
                </a:lnTo>
                <a:lnTo>
                  <a:pt x="826684" y="200025"/>
                </a:lnTo>
                <a:lnTo>
                  <a:pt x="842367" y="200025"/>
                </a:lnTo>
                <a:lnTo>
                  <a:pt x="842367" y="181719"/>
                </a:lnTo>
                <a:cubicBezTo>
                  <a:pt x="842367" y="171636"/>
                  <a:pt x="842804" y="165013"/>
                  <a:pt x="843679" y="161851"/>
                </a:cubicBezTo>
                <a:cubicBezTo>
                  <a:pt x="844553" y="158688"/>
                  <a:pt x="845753" y="156502"/>
                  <a:pt x="847279" y="155293"/>
                </a:cubicBezTo>
                <a:cubicBezTo>
                  <a:pt x="848804" y="154084"/>
                  <a:pt x="850664" y="153479"/>
                  <a:pt x="852860" y="153479"/>
                </a:cubicBezTo>
                <a:cubicBezTo>
                  <a:pt x="855129" y="153479"/>
                  <a:pt x="857585" y="154335"/>
                  <a:pt x="860227" y="156046"/>
                </a:cubicBezTo>
                <a:lnTo>
                  <a:pt x="865082" y="142373"/>
                </a:lnTo>
                <a:cubicBezTo>
                  <a:pt x="861771" y="140401"/>
                  <a:pt x="858329" y="139415"/>
                  <a:pt x="854757" y="139415"/>
                </a:cubicBezTo>
                <a:close/>
                <a:moveTo>
                  <a:pt x="793328" y="139415"/>
                </a:moveTo>
                <a:cubicBezTo>
                  <a:pt x="789384" y="139415"/>
                  <a:pt x="785794" y="140345"/>
                  <a:pt x="782557" y="142205"/>
                </a:cubicBezTo>
                <a:cubicBezTo>
                  <a:pt x="779320" y="144066"/>
                  <a:pt x="776753" y="146484"/>
                  <a:pt x="774855" y="149461"/>
                </a:cubicBezTo>
                <a:lnTo>
                  <a:pt x="774855" y="140754"/>
                </a:lnTo>
                <a:lnTo>
                  <a:pt x="760233" y="140754"/>
                </a:lnTo>
                <a:lnTo>
                  <a:pt x="760233" y="222573"/>
                </a:lnTo>
                <a:lnTo>
                  <a:pt x="775916" y="222573"/>
                </a:lnTo>
                <a:lnTo>
                  <a:pt x="775916" y="192714"/>
                </a:lnTo>
                <a:cubicBezTo>
                  <a:pt x="778855" y="195877"/>
                  <a:pt x="781655" y="198109"/>
                  <a:pt x="784315" y="199411"/>
                </a:cubicBezTo>
                <a:cubicBezTo>
                  <a:pt x="786975" y="200713"/>
                  <a:pt x="789943" y="201365"/>
                  <a:pt x="793217" y="201365"/>
                </a:cubicBezTo>
                <a:cubicBezTo>
                  <a:pt x="800100" y="201365"/>
                  <a:pt x="805960" y="198621"/>
                  <a:pt x="810797" y="193133"/>
                </a:cubicBezTo>
                <a:cubicBezTo>
                  <a:pt x="815634" y="187644"/>
                  <a:pt x="818052" y="179952"/>
                  <a:pt x="818052" y="170055"/>
                </a:cubicBezTo>
                <a:cubicBezTo>
                  <a:pt x="818052" y="160418"/>
                  <a:pt x="815653" y="152902"/>
                  <a:pt x="810853" y="147507"/>
                </a:cubicBezTo>
                <a:cubicBezTo>
                  <a:pt x="806053" y="142112"/>
                  <a:pt x="800212" y="139415"/>
                  <a:pt x="793328" y="139415"/>
                </a:cubicBezTo>
                <a:close/>
                <a:moveTo>
                  <a:pt x="726653" y="139415"/>
                </a:moveTo>
                <a:cubicBezTo>
                  <a:pt x="722709" y="139415"/>
                  <a:pt x="719119" y="140345"/>
                  <a:pt x="715882" y="142205"/>
                </a:cubicBezTo>
                <a:cubicBezTo>
                  <a:pt x="712645" y="144066"/>
                  <a:pt x="710078" y="146484"/>
                  <a:pt x="708180" y="149461"/>
                </a:cubicBezTo>
                <a:lnTo>
                  <a:pt x="708180" y="140754"/>
                </a:lnTo>
                <a:lnTo>
                  <a:pt x="693558" y="140754"/>
                </a:lnTo>
                <a:lnTo>
                  <a:pt x="693558" y="222573"/>
                </a:lnTo>
                <a:lnTo>
                  <a:pt x="709241" y="222573"/>
                </a:lnTo>
                <a:lnTo>
                  <a:pt x="709241" y="192714"/>
                </a:lnTo>
                <a:cubicBezTo>
                  <a:pt x="712180" y="195877"/>
                  <a:pt x="714980" y="198109"/>
                  <a:pt x="717640" y="199411"/>
                </a:cubicBezTo>
                <a:cubicBezTo>
                  <a:pt x="720300" y="200713"/>
                  <a:pt x="723268" y="201365"/>
                  <a:pt x="726542" y="201365"/>
                </a:cubicBezTo>
                <a:cubicBezTo>
                  <a:pt x="733425" y="201365"/>
                  <a:pt x="739285" y="198621"/>
                  <a:pt x="744122" y="193133"/>
                </a:cubicBezTo>
                <a:cubicBezTo>
                  <a:pt x="748959" y="187644"/>
                  <a:pt x="751377" y="179952"/>
                  <a:pt x="751377" y="170055"/>
                </a:cubicBezTo>
                <a:cubicBezTo>
                  <a:pt x="751377" y="160418"/>
                  <a:pt x="748978" y="152902"/>
                  <a:pt x="744178" y="147507"/>
                </a:cubicBezTo>
                <a:cubicBezTo>
                  <a:pt x="739378" y="142112"/>
                  <a:pt x="733537" y="139415"/>
                  <a:pt x="726653" y="139415"/>
                </a:cubicBezTo>
                <a:close/>
                <a:moveTo>
                  <a:pt x="650007" y="137294"/>
                </a:moveTo>
                <a:lnTo>
                  <a:pt x="661281" y="167655"/>
                </a:lnTo>
                <a:lnTo>
                  <a:pt x="638956" y="167655"/>
                </a:lnTo>
                <a:close/>
                <a:moveTo>
                  <a:pt x="1196411" y="132048"/>
                </a:moveTo>
                <a:lnTo>
                  <a:pt x="1204392" y="132048"/>
                </a:lnTo>
                <a:cubicBezTo>
                  <a:pt x="1210345" y="132048"/>
                  <a:pt x="1214307" y="132234"/>
                  <a:pt x="1216279" y="132606"/>
                </a:cubicBezTo>
                <a:cubicBezTo>
                  <a:pt x="1218958" y="133090"/>
                  <a:pt x="1221172" y="134299"/>
                  <a:pt x="1222921" y="136234"/>
                </a:cubicBezTo>
                <a:cubicBezTo>
                  <a:pt x="1224669" y="138168"/>
                  <a:pt x="1225544" y="140624"/>
                  <a:pt x="1225544" y="143601"/>
                </a:cubicBezTo>
                <a:cubicBezTo>
                  <a:pt x="1225544" y="146019"/>
                  <a:pt x="1224921" y="148140"/>
                  <a:pt x="1223674" y="149963"/>
                </a:cubicBezTo>
                <a:cubicBezTo>
                  <a:pt x="1222428" y="151786"/>
                  <a:pt x="1220707" y="153126"/>
                  <a:pt x="1218512" y="153981"/>
                </a:cubicBezTo>
                <a:cubicBezTo>
                  <a:pt x="1216317" y="154837"/>
                  <a:pt x="1211963" y="155265"/>
                  <a:pt x="1205452" y="155265"/>
                </a:cubicBezTo>
                <a:lnTo>
                  <a:pt x="1196411" y="155265"/>
                </a:lnTo>
                <a:close/>
                <a:moveTo>
                  <a:pt x="510555" y="132048"/>
                </a:moveTo>
                <a:lnTo>
                  <a:pt x="517978" y="132048"/>
                </a:lnTo>
                <a:cubicBezTo>
                  <a:pt x="524712" y="132048"/>
                  <a:pt x="529233" y="132308"/>
                  <a:pt x="531540" y="132829"/>
                </a:cubicBezTo>
                <a:cubicBezTo>
                  <a:pt x="534628" y="133499"/>
                  <a:pt x="537177" y="134783"/>
                  <a:pt x="539186" y="136680"/>
                </a:cubicBezTo>
                <a:cubicBezTo>
                  <a:pt x="541195" y="138578"/>
                  <a:pt x="542758" y="141219"/>
                  <a:pt x="543874" y="144605"/>
                </a:cubicBezTo>
                <a:cubicBezTo>
                  <a:pt x="544990" y="147991"/>
                  <a:pt x="545548" y="152847"/>
                  <a:pt x="545548" y="159172"/>
                </a:cubicBezTo>
                <a:cubicBezTo>
                  <a:pt x="545548" y="165497"/>
                  <a:pt x="544990" y="170492"/>
                  <a:pt x="543874" y="174157"/>
                </a:cubicBezTo>
                <a:cubicBezTo>
                  <a:pt x="542758" y="177822"/>
                  <a:pt x="541316" y="180454"/>
                  <a:pt x="539549" y="182054"/>
                </a:cubicBezTo>
                <a:cubicBezTo>
                  <a:pt x="537781" y="183654"/>
                  <a:pt x="535558" y="184789"/>
                  <a:pt x="532879" y="185459"/>
                </a:cubicBezTo>
                <a:cubicBezTo>
                  <a:pt x="530833" y="185979"/>
                  <a:pt x="527503" y="186240"/>
                  <a:pt x="522889" y="186240"/>
                </a:cubicBezTo>
                <a:lnTo>
                  <a:pt x="510555" y="186240"/>
                </a:lnTo>
                <a:close/>
                <a:moveTo>
                  <a:pt x="434355" y="132048"/>
                </a:moveTo>
                <a:lnTo>
                  <a:pt x="441778" y="132048"/>
                </a:lnTo>
                <a:cubicBezTo>
                  <a:pt x="448512" y="132048"/>
                  <a:pt x="453033" y="132308"/>
                  <a:pt x="455340" y="132829"/>
                </a:cubicBezTo>
                <a:cubicBezTo>
                  <a:pt x="458428" y="133499"/>
                  <a:pt x="460977" y="134783"/>
                  <a:pt x="462986" y="136680"/>
                </a:cubicBezTo>
                <a:cubicBezTo>
                  <a:pt x="464995" y="138578"/>
                  <a:pt x="466558" y="141219"/>
                  <a:pt x="467674" y="144605"/>
                </a:cubicBezTo>
                <a:cubicBezTo>
                  <a:pt x="468790" y="147991"/>
                  <a:pt x="469348" y="152847"/>
                  <a:pt x="469348" y="159172"/>
                </a:cubicBezTo>
                <a:cubicBezTo>
                  <a:pt x="469348" y="165497"/>
                  <a:pt x="468790" y="170492"/>
                  <a:pt x="467674" y="174157"/>
                </a:cubicBezTo>
                <a:cubicBezTo>
                  <a:pt x="466558" y="177822"/>
                  <a:pt x="465116" y="180454"/>
                  <a:pt x="463349" y="182054"/>
                </a:cubicBezTo>
                <a:cubicBezTo>
                  <a:pt x="461581" y="183654"/>
                  <a:pt x="459358" y="184789"/>
                  <a:pt x="456679" y="185459"/>
                </a:cubicBezTo>
                <a:cubicBezTo>
                  <a:pt x="454633" y="185979"/>
                  <a:pt x="451303" y="186240"/>
                  <a:pt x="446689" y="186240"/>
                </a:cubicBezTo>
                <a:lnTo>
                  <a:pt x="434355" y="186240"/>
                </a:lnTo>
                <a:close/>
                <a:moveTo>
                  <a:pt x="358155" y="132048"/>
                </a:moveTo>
                <a:lnTo>
                  <a:pt x="365578" y="132048"/>
                </a:lnTo>
                <a:cubicBezTo>
                  <a:pt x="372312" y="132048"/>
                  <a:pt x="376833" y="132308"/>
                  <a:pt x="379140" y="132829"/>
                </a:cubicBezTo>
                <a:cubicBezTo>
                  <a:pt x="382228" y="133499"/>
                  <a:pt x="384777" y="134783"/>
                  <a:pt x="386786" y="136680"/>
                </a:cubicBezTo>
                <a:cubicBezTo>
                  <a:pt x="388795" y="138578"/>
                  <a:pt x="390358" y="141219"/>
                  <a:pt x="391474" y="144605"/>
                </a:cubicBezTo>
                <a:cubicBezTo>
                  <a:pt x="392590" y="147991"/>
                  <a:pt x="393148" y="152847"/>
                  <a:pt x="393148" y="159172"/>
                </a:cubicBezTo>
                <a:cubicBezTo>
                  <a:pt x="393148" y="165497"/>
                  <a:pt x="392590" y="170492"/>
                  <a:pt x="391474" y="174157"/>
                </a:cubicBezTo>
                <a:cubicBezTo>
                  <a:pt x="390358" y="177822"/>
                  <a:pt x="388916" y="180454"/>
                  <a:pt x="387149" y="182054"/>
                </a:cubicBezTo>
                <a:cubicBezTo>
                  <a:pt x="385381" y="183654"/>
                  <a:pt x="383158" y="184789"/>
                  <a:pt x="380479" y="185459"/>
                </a:cubicBezTo>
                <a:cubicBezTo>
                  <a:pt x="378433" y="185979"/>
                  <a:pt x="375103" y="186240"/>
                  <a:pt x="370489" y="186240"/>
                </a:cubicBezTo>
                <a:lnTo>
                  <a:pt x="358155" y="186240"/>
                </a:lnTo>
                <a:close/>
                <a:moveTo>
                  <a:pt x="1494681" y="118207"/>
                </a:moveTo>
                <a:lnTo>
                  <a:pt x="1494681" y="147675"/>
                </a:lnTo>
                <a:cubicBezTo>
                  <a:pt x="1489844" y="142168"/>
                  <a:pt x="1484114" y="139415"/>
                  <a:pt x="1477491" y="139415"/>
                </a:cubicBezTo>
                <a:cubicBezTo>
                  <a:pt x="1470273" y="139415"/>
                  <a:pt x="1464301" y="142029"/>
                  <a:pt x="1459576" y="147256"/>
                </a:cubicBezTo>
                <a:cubicBezTo>
                  <a:pt x="1454851" y="152484"/>
                  <a:pt x="1452488" y="160121"/>
                  <a:pt x="1452488" y="170166"/>
                </a:cubicBezTo>
                <a:cubicBezTo>
                  <a:pt x="1452488" y="179989"/>
                  <a:pt x="1454916" y="187644"/>
                  <a:pt x="1459771" y="193133"/>
                </a:cubicBezTo>
                <a:cubicBezTo>
                  <a:pt x="1464627" y="198621"/>
                  <a:pt x="1470459" y="201365"/>
                  <a:pt x="1477268" y="201365"/>
                </a:cubicBezTo>
                <a:cubicBezTo>
                  <a:pt x="1480617" y="201365"/>
                  <a:pt x="1483937" y="200537"/>
                  <a:pt x="1487230" y="198881"/>
                </a:cubicBezTo>
                <a:cubicBezTo>
                  <a:pt x="1490523" y="197225"/>
                  <a:pt x="1493379" y="194705"/>
                  <a:pt x="1495797" y="191319"/>
                </a:cubicBezTo>
                <a:lnTo>
                  <a:pt x="1495797" y="200025"/>
                </a:lnTo>
                <a:lnTo>
                  <a:pt x="1510364" y="200025"/>
                </a:lnTo>
                <a:lnTo>
                  <a:pt x="1510364" y="118207"/>
                </a:lnTo>
                <a:close/>
                <a:moveTo>
                  <a:pt x="1427429" y="118207"/>
                </a:moveTo>
                <a:lnTo>
                  <a:pt x="1427429" y="132718"/>
                </a:lnTo>
                <a:lnTo>
                  <a:pt x="1443112" y="132718"/>
                </a:lnTo>
                <a:lnTo>
                  <a:pt x="1443112" y="118207"/>
                </a:lnTo>
                <a:close/>
                <a:moveTo>
                  <a:pt x="1179891" y="118207"/>
                </a:moveTo>
                <a:lnTo>
                  <a:pt x="1179891" y="200025"/>
                </a:lnTo>
                <a:lnTo>
                  <a:pt x="1196411" y="200025"/>
                </a:lnTo>
                <a:lnTo>
                  <a:pt x="1196411" y="169162"/>
                </a:lnTo>
                <a:lnTo>
                  <a:pt x="1207182" y="169162"/>
                </a:lnTo>
                <a:cubicBezTo>
                  <a:pt x="1214661" y="169162"/>
                  <a:pt x="1220372" y="168771"/>
                  <a:pt x="1224316" y="167990"/>
                </a:cubicBezTo>
                <a:cubicBezTo>
                  <a:pt x="1227218" y="167357"/>
                  <a:pt x="1230074" y="166064"/>
                  <a:pt x="1232883" y="164111"/>
                </a:cubicBezTo>
                <a:cubicBezTo>
                  <a:pt x="1235692" y="162158"/>
                  <a:pt x="1238008" y="159469"/>
                  <a:pt x="1239831" y="156046"/>
                </a:cubicBezTo>
                <a:cubicBezTo>
                  <a:pt x="1241655" y="152623"/>
                  <a:pt x="1242566" y="148400"/>
                  <a:pt x="1242566" y="143377"/>
                </a:cubicBezTo>
                <a:cubicBezTo>
                  <a:pt x="1242566" y="136866"/>
                  <a:pt x="1240985" y="131555"/>
                  <a:pt x="1237822" y="127444"/>
                </a:cubicBezTo>
                <a:cubicBezTo>
                  <a:pt x="1234660" y="123332"/>
                  <a:pt x="1230734" y="120663"/>
                  <a:pt x="1226046" y="119435"/>
                </a:cubicBezTo>
                <a:cubicBezTo>
                  <a:pt x="1222995" y="118616"/>
                  <a:pt x="1216447" y="118207"/>
                  <a:pt x="1206401" y="118207"/>
                </a:cubicBezTo>
                <a:close/>
                <a:moveTo>
                  <a:pt x="1104156" y="118207"/>
                </a:moveTo>
                <a:lnTo>
                  <a:pt x="1104156" y="147675"/>
                </a:lnTo>
                <a:cubicBezTo>
                  <a:pt x="1099319" y="142168"/>
                  <a:pt x="1093589" y="139415"/>
                  <a:pt x="1086966" y="139415"/>
                </a:cubicBezTo>
                <a:cubicBezTo>
                  <a:pt x="1079748" y="139415"/>
                  <a:pt x="1073776" y="142029"/>
                  <a:pt x="1069051" y="147256"/>
                </a:cubicBezTo>
                <a:cubicBezTo>
                  <a:pt x="1064326" y="152484"/>
                  <a:pt x="1061963" y="160121"/>
                  <a:pt x="1061963" y="170166"/>
                </a:cubicBezTo>
                <a:cubicBezTo>
                  <a:pt x="1061963" y="179989"/>
                  <a:pt x="1064391" y="187644"/>
                  <a:pt x="1069246" y="193133"/>
                </a:cubicBezTo>
                <a:cubicBezTo>
                  <a:pt x="1074102" y="198621"/>
                  <a:pt x="1079934" y="201365"/>
                  <a:pt x="1086743" y="201365"/>
                </a:cubicBezTo>
                <a:cubicBezTo>
                  <a:pt x="1090092" y="201365"/>
                  <a:pt x="1093412" y="200537"/>
                  <a:pt x="1096705" y="198881"/>
                </a:cubicBezTo>
                <a:cubicBezTo>
                  <a:pt x="1099998" y="197225"/>
                  <a:pt x="1102854" y="194705"/>
                  <a:pt x="1105272" y="191319"/>
                </a:cubicBezTo>
                <a:lnTo>
                  <a:pt x="1105272" y="200025"/>
                </a:lnTo>
                <a:lnTo>
                  <a:pt x="1119839" y="200025"/>
                </a:lnTo>
                <a:lnTo>
                  <a:pt x="1119839" y="118207"/>
                </a:lnTo>
                <a:close/>
                <a:moveTo>
                  <a:pt x="641468" y="118207"/>
                </a:moveTo>
                <a:lnTo>
                  <a:pt x="609600" y="200025"/>
                </a:lnTo>
                <a:lnTo>
                  <a:pt x="627125" y="200025"/>
                </a:lnTo>
                <a:lnTo>
                  <a:pt x="633878" y="181440"/>
                </a:lnTo>
                <a:lnTo>
                  <a:pt x="666583" y="181440"/>
                </a:lnTo>
                <a:lnTo>
                  <a:pt x="673726" y="200025"/>
                </a:lnTo>
                <a:lnTo>
                  <a:pt x="691697" y="200025"/>
                </a:lnTo>
                <a:lnTo>
                  <a:pt x="658937" y="118207"/>
                </a:lnTo>
                <a:close/>
                <a:moveTo>
                  <a:pt x="494035" y="118207"/>
                </a:moveTo>
                <a:lnTo>
                  <a:pt x="494035" y="200025"/>
                </a:lnTo>
                <a:lnTo>
                  <a:pt x="525122" y="200025"/>
                </a:lnTo>
                <a:cubicBezTo>
                  <a:pt x="531223" y="200025"/>
                  <a:pt x="536098" y="199448"/>
                  <a:pt x="539744" y="198295"/>
                </a:cubicBezTo>
                <a:cubicBezTo>
                  <a:pt x="544618" y="196732"/>
                  <a:pt x="548488" y="194556"/>
                  <a:pt x="551352" y="191765"/>
                </a:cubicBezTo>
                <a:cubicBezTo>
                  <a:pt x="555148" y="188082"/>
                  <a:pt x="558068" y="183263"/>
                  <a:pt x="560115" y="177310"/>
                </a:cubicBezTo>
                <a:cubicBezTo>
                  <a:pt x="561789" y="172436"/>
                  <a:pt x="562626" y="166632"/>
                  <a:pt x="562626" y="159897"/>
                </a:cubicBezTo>
                <a:cubicBezTo>
                  <a:pt x="562626" y="152233"/>
                  <a:pt x="561733" y="145787"/>
                  <a:pt x="559947" y="140559"/>
                </a:cubicBezTo>
                <a:cubicBezTo>
                  <a:pt x="558161" y="135331"/>
                  <a:pt x="555557" y="130913"/>
                  <a:pt x="552134" y="127304"/>
                </a:cubicBezTo>
                <a:cubicBezTo>
                  <a:pt x="548711" y="123695"/>
                  <a:pt x="544599" y="121183"/>
                  <a:pt x="539800" y="119770"/>
                </a:cubicBezTo>
                <a:cubicBezTo>
                  <a:pt x="536228" y="118728"/>
                  <a:pt x="531037" y="118207"/>
                  <a:pt x="524229" y="118207"/>
                </a:cubicBezTo>
                <a:close/>
                <a:moveTo>
                  <a:pt x="417835" y="118207"/>
                </a:moveTo>
                <a:lnTo>
                  <a:pt x="417835" y="200025"/>
                </a:lnTo>
                <a:lnTo>
                  <a:pt x="448922" y="200025"/>
                </a:lnTo>
                <a:cubicBezTo>
                  <a:pt x="455023" y="200025"/>
                  <a:pt x="459898" y="199448"/>
                  <a:pt x="463544" y="198295"/>
                </a:cubicBezTo>
                <a:cubicBezTo>
                  <a:pt x="468418" y="196732"/>
                  <a:pt x="472288" y="194556"/>
                  <a:pt x="475152" y="191765"/>
                </a:cubicBezTo>
                <a:cubicBezTo>
                  <a:pt x="478948" y="188082"/>
                  <a:pt x="481868" y="183263"/>
                  <a:pt x="483915" y="177310"/>
                </a:cubicBezTo>
                <a:cubicBezTo>
                  <a:pt x="485589" y="172436"/>
                  <a:pt x="486426" y="166632"/>
                  <a:pt x="486426" y="159897"/>
                </a:cubicBezTo>
                <a:cubicBezTo>
                  <a:pt x="486426" y="152233"/>
                  <a:pt x="485533" y="145787"/>
                  <a:pt x="483747" y="140559"/>
                </a:cubicBezTo>
                <a:cubicBezTo>
                  <a:pt x="481961" y="135331"/>
                  <a:pt x="479357" y="130913"/>
                  <a:pt x="475934" y="127304"/>
                </a:cubicBezTo>
                <a:cubicBezTo>
                  <a:pt x="472511" y="123695"/>
                  <a:pt x="468399" y="121183"/>
                  <a:pt x="463600" y="119770"/>
                </a:cubicBezTo>
                <a:cubicBezTo>
                  <a:pt x="460028" y="118728"/>
                  <a:pt x="454837" y="118207"/>
                  <a:pt x="448029" y="118207"/>
                </a:cubicBezTo>
                <a:close/>
                <a:moveTo>
                  <a:pt x="341635" y="118207"/>
                </a:moveTo>
                <a:lnTo>
                  <a:pt x="341635" y="200025"/>
                </a:lnTo>
                <a:lnTo>
                  <a:pt x="372722" y="200025"/>
                </a:lnTo>
                <a:cubicBezTo>
                  <a:pt x="378823" y="200025"/>
                  <a:pt x="383698" y="199448"/>
                  <a:pt x="387344" y="198295"/>
                </a:cubicBezTo>
                <a:cubicBezTo>
                  <a:pt x="392218" y="196732"/>
                  <a:pt x="396088" y="194556"/>
                  <a:pt x="398952" y="191765"/>
                </a:cubicBezTo>
                <a:cubicBezTo>
                  <a:pt x="402748" y="188082"/>
                  <a:pt x="405668" y="183263"/>
                  <a:pt x="407715" y="177310"/>
                </a:cubicBezTo>
                <a:cubicBezTo>
                  <a:pt x="409389" y="172436"/>
                  <a:pt x="410226" y="166632"/>
                  <a:pt x="410226" y="159897"/>
                </a:cubicBezTo>
                <a:cubicBezTo>
                  <a:pt x="410226" y="152233"/>
                  <a:pt x="409333" y="145787"/>
                  <a:pt x="407547" y="140559"/>
                </a:cubicBezTo>
                <a:cubicBezTo>
                  <a:pt x="405761" y="135331"/>
                  <a:pt x="403157" y="130913"/>
                  <a:pt x="399734" y="127304"/>
                </a:cubicBezTo>
                <a:cubicBezTo>
                  <a:pt x="396311" y="123695"/>
                  <a:pt x="392199" y="121183"/>
                  <a:pt x="387400" y="119770"/>
                </a:cubicBezTo>
                <a:cubicBezTo>
                  <a:pt x="383828" y="118728"/>
                  <a:pt x="378637" y="118207"/>
                  <a:pt x="371829" y="118207"/>
                </a:cubicBezTo>
                <a:close/>
                <a:moveTo>
                  <a:pt x="266440" y="118207"/>
                </a:moveTo>
                <a:lnTo>
                  <a:pt x="266440" y="171059"/>
                </a:lnTo>
                <a:cubicBezTo>
                  <a:pt x="266440" y="177682"/>
                  <a:pt x="265677" y="182045"/>
                  <a:pt x="264151" y="184147"/>
                </a:cubicBezTo>
                <a:cubicBezTo>
                  <a:pt x="262626" y="186249"/>
                  <a:pt x="260021" y="187300"/>
                  <a:pt x="256338" y="187300"/>
                </a:cubicBezTo>
                <a:cubicBezTo>
                  <a:pt x="252692" y="187300"/>
                  <a:pt x="249975" y="185831"/>
                  <a:pt x="248190" y="182891"/>
                </a:cubicBezTo>
                <a:cubicBezTo>
                  <a:pt x="246999" y="180957"/>
                  <a:pt x="246311" y="177645"/>
                  <a:pt x="246125" y="172957"/>
                </a:cubicBezTo>
                <a:lnTo>
                  <a:pt x="230553" y="174743"/>
                </a:lnTo>
                <a:cubicBezTo>
                  <a:pt x="230591" y="183487"/>
                  <a:pt x="232786" y="190119"/>
                  <a:pt x="237139" y="194639"/>
                </a:cubicBezTo>
                <a:cubicBezTo>
                  <a:pt x="241492" y="199160"/>
                  <a:pt x="247706" y="201420"/>
                  <a:pt x="255780" y="201420"/>
                </a:cubicBezTo>
                <a:cubicBezTo>
                  <a:pt x="262663" y="201420"/>
                  <a:pt x="268207" y="199979"/>
                  <a:pt x="272411" y="197095"/>
                </a:cubicBezTo>
                <a:cubicBezTo>
                  <a:pt x="276616" y="194212"/>
                  <a:pt x="279518" y="190389"/>
                  <a:pt x="281118" y="185626"/>
                </a:cubicBezTo>
                <a:cubicBezTo>
                  <a:pt x="282308" y="181980"/>
                  <a:pt x="282904" y="176771"/>
                  <a:pt x="282904" y="169999"/>
                </a:cubicBezTo>
                <a:lnTo>
                  <a:pt x="282904" y="118207"/>
                </a:lnTo>
                <a:close/>
                <a:moveTo>
                  <a:pt x="160883" y="118207"/>
                </a:moveTo>
                <a:lnTo>
                  <a:pt x="160883" y="200025"/>
                </a:lnTo>
                <a:lnTo>
                  <a:pt x="176231" y="200025"/>
                </a:lnTo>
                <a:lnTo>
                  <a:pt x="176231" y="146670"/>
                </a:lnTo>
                <a:lnTo>
                  <a:pt x="209215" y="200025"/>
                </a:lnTo>
                <a:lnTo>
                  <a:pt x="225791" y="200025"/>
                </a:lnTo>
                <a:lnTo>
                  <a:pt x="225791" y="118207"/>
                </a:lnTo>
                <a:lnTo>
                  <a:pt x="210443" y="118207"/>
                </a:lnTo>
                <a:lnTo>
                  <a:pt x="210443" y="172845"/>
                </a:lnTo>
                <a:lnTo>
                  <a:pt x="176957" y="118207"/>
                </a:lnTo>
                <a:close/>
                <a:moveTo>
                  <a:pt x="38099" y="0"/>
                </a:moveTo>
                <a:lnTo>
                  <a:pt x="1748731" y="0"/>
                </a:lnTo>
                <a:cubicBezTo>
                  <a:pt x="1769772" y="0"/>
                  <a:pt x="1786830" y="17058"/>
                  <a:pt x="1786830" y="38099"/>
                </a:cubicBezTo>
                <a:lnTo>
                  <a:pt x="1786830" y="274291"/>
                </a:lnTo>
                <a:cubicBezTo>
                  <a:pt x="1786830" y="295332"/>
                  <a:pt x="1769772" y="312390"/>
                  <a:pt x="1748731" y="312390"/>
                </a:cubicBezTo>
                <a:lnTo>
                  <a:pt x="38099" y="312390"/>
                </a:lnTo>
                <a:cubicBezTo>
                  <a:pt x="17058" y="312390"/>
                  <a:pt x="0" y="295332"/>
                  <a:pt x="0" y="274291"/>
                </a:cubicBezTo>
                <a:lnTo>
                  <a:pt x="0" y="38099"/>
                </a:lnTo>
                <a:cubicBezTo>
                  <a:pt x="0" y="17058"/>
                  <a:pt x="17058" y="0"/>
                  <a:pt x="38099" y="0"/>
                </a:cubicBezTo>
                <a:close/>
              </a:path>
            </a:pathLst>
          </a:custGeom>
          <a:solidFill>
            <a:srgbClr val="267FB6"/>
          </a:solidFill>
          <a:ln/>
        </p:spPr>
        <p:txBody>
          <a:bodyPr wrap="square" rtlCol="0" anchor="ctr">
            <a:noAutofit/>
          </a:bodyPr>
          <a:lstStyle/>
          <a:p>
            <a:pPr marL="0" indent="0">
              <a:buNone/>
            </a:pPr>
            <a:endParaRPr lang="en-US" dirty="0"/>
          </a:p>
        </p:txBody>
      </p:sp>
      <p:sp>
        <p:nvSpPr>
          <p:cNvPr id="68" name="Freeform: Shape 67">
            <a:extLst>
              <a:ext uri="{FF2B5EF4-FFF2-40B4-BE49-F238E27FC236}">
                <a16:creationId xmlns:a16="http://schemas.microsoft.com/office/drawing/2014/main" id="{C70812E1-F6B0-D977-6B9D-A8C6CC227DD2}"/>
              </a:ext>
            </a:extLst>
          </p:cNvPr>
          <p:cNvSpPr/>
          <p:nvPr/>
        </p:nvSpPr>
        <p:spPr>
          <a:xfrm>
            <a:off x="3752032" y="3594795"/>
            <a:ext cx="1686520" cy="312390"/>
          </a:xfrm>
          <a:custGeom>
            <a:avLst/>
            <a:gdLst/>
            <a:ahLst/>
            <a:cxnLst/>
            <a:rect l="l" t="t" r="r" b="b"/>
            <a:pathLst>
              <a:path w="1686520" h="312390">
                <a:moveTo>
                  <a:pt x="293564" y="184342"/>
                </a:moveTo>
                <a:lnTo>
                  <a:pt x="293564" y="200025"/>
                </a:lnTo>
                <a:lnTo>
                  <a:pt x="301154" y="200025"/>
                </a:lnTo>
                <a:cubicBezTo>
                  <a:pt x="301079" y="203188"/>
                  <a:pt x="300373" y="205681"/>
                  <a:pt x="299033" y="207504"/>
                </a:cubicBezTo>
                <a:cubicBezTo>
                  <a:pt x="297694" y="209327"/>
                  <a:pt x="295443" y="210759"/>
                  <a:pt x="292280" y="211801"/>
                </a:cubicBezTo>
                <a:lnTo>
                  <a:pt x="295350" y="218275"/>
                </a:lnTo>
                <a:cubicBezTo>
                  <a:pt x="298698" y="217085"/>
                  <a:pt x="301461" y="215447"/>
                  <a:pt x="303637" y="213364"/>
                </a:cubicBezTo>
                <a:cubicBezTo>
                  <a:pt x="305814" y="211280"/>
                  <a:pt x="307293" y="208927"/>
                  <a:pt x="308074" y="206304"/>
                </a:cubicBezTo>
                <a:cubicBezTo>
                  <a:pt x="308856" y="203681"/>
                  <a:pt x="309246" y="200100"/>
                  <a:pt x="309246" y="195560"/>
                </a:cubicBezTo>
                <a:lnTo>
                  <a:pt x="309246" y="184342"/>
                </a:lnTo>
                <a:close/>
                <a:moveTo>
                  <a:pt x="252282" y="158446"/>
                </a:moveTo>
                <a:cubicBezTo>
                  <a:pt x="255408" y="158446"/>
                  <a:pt x="258012" y="159683"/>
                  <a:pt x="260096" y="162158"/>
                </a:cubicBezTo>
                <a:cubicBezTo>
                  <a:pt x="262179" y="164632"/>
                  <a:pt x="263221" y="168529"/>
                  <a:pt x="263221" y="173850"/>
                </a:cubicBezTo>
                <a:cubicBezTo>
                  <a:pt x="263221" y="179022"/>
                  <a:pt x="262254" y="182742"/>
                  <a:pt x="260319" y="185012"/>
                </a:cubicBezTo>
                <a:cubicBezTo>
                  <a:pt x="258384" y="187282"/>
                  <a:pt x="255966" y="188417"/>
                  <a:pt x="253064" y="188417"/>
                </a:cubicBezTo>
                <a:cubicBezTo>
                  <a:pt x="250050" y="188417"/>
                  <a:pt x="247371" y="187031"/>
                  <a:pt x="245027" y="184259"/>
                </a:cubicBezTo>
                <a:cubicBezTo>
                  <a:pt x="242683" y="181487"/>
                  <a:pt x="241511" y="177552"/>
                  <a:pt x="241511" y="172455"/>
                </a:cubicBezTo>
                <a:cubicBezTo>
                  <a:pt x="241511" y="167841"/>
                  <a:pt x="242553" y="164353"/>
                  <a:pt x="244636" y="161990"/>
                </a:cubicBezTo>
                <a:cubicBezTo>
                  <a:pt x="246720" y="159628"/>
                  <a:pt x="249269" y="158446"/>
                  <a:pt x="252282" y="158446"/>
                </a:cubicBezTo>
                <a:close/>
                <a:moveTo>
                  <a:pt x="711436" y="152195"/>
                </a:moveTo>
                <a:cubicBezTo>
                  <a:pt x="715529" y="152195"/>
                  <a:pt x="718961" y="153758"/>
                  <a:pt x="721733" y="156884"/>
                </a:cubicBezTo>
                <a:cubicBezTo>
                  <a:pt x="724505" y="160009"/>
                  <a:pt x="725891" y="164474"/>
                  <a:pt x="725891" y="170278"/>
                </a:cubicBezTo>
                <a:cubicBezTo>
                  <a:pt x="725891" y="176231"/>
                  <a:pt x="724505" y="180770"/>
                  <a:pt x="721733" y="183896"/>
                </a:cubicBezTo>
                <a:cubicBezTo>
                  <a:pt x="718961" y="187021"/>
                  <a:pt x="715529" y="188584"/>
                  <a:pt x="711436" y="188584"/>
                </a:cubicBezTo>
                <a:cubicBezTo>
                  <a:pt x="707343" y="188584"/>
                  <a:pt x="703901" y="187021"/>
                  <a:pt x="701111" y="183896"/>
                </a:cubicBezTo>
                <a:cubicBezTo>
                  <a:pt x="698320" y="180770"/>
                  <a:pt x="696925" y="176268"/>
                  <a:pt x="696925" y="170390"/>
                </a:cubicBezTo>
                <a:cubicBezTo>
                  <a:pt x="696925" y="164511"/>
                  <a:pt x="698320" y="160009"/>
                  <a:pt x="701111" y="156884"/>
                </a:cubicBezTo>
                <a:cubicBezTo>
                  <a:pt x="703901" y="153758"/>
                  <a:pt x="707343" y="152195"/>
                  <a:pt x="711436" y="152195"/>
                </a:cubicBezTo>
                <a:close/>
                <a:moveTo>
                  <a:pt x="884337" y="151805"/>
                </a:moveTo>
                <a:cubicBezTo>
                  <a:pt x="888020" y="151805"/>
                  <a:pt x="891109" y="153312"/>
                  <a:pt x="893601" y="156325"/>
                </a:cubicBezTo>
                <a:cubicBezTo>
                  <a:pt x="896094" y="159339"/>
                  <a:pt x="897341" y="163953"/>
                  <a:pt x="897341" y="170166"/>
                </a:cubicBezTo>
                <a:cubicBezTo>
                  <a:pt x="897341" y="176827"/>
                  <a:pt x="896132" y="181617"/>
                  <a:pt x="893713" y="184538"/>
                </a:cubicBezTo>
                <a:cubicBezTo>
                  <a:pt x="891295" y="187458"/>
                  <a:pt x="888262" y="188919"/>
                  <a:pt x="884616" y="188919"/>
                </a:cubicBezTo>
                <a:cubicBezTo>
                  <a:pt x="880821" y="188919"/>
                  <a:pt x="877602" y="187328"/>
                  <a:pt x="874961" y="184147"/>
                </a:cubicBezTo>
                <a:cubicBezTo>
                  <a:pt x="872319" y="180966"/>
                  <a:pt x="870998" y="176045"/>
                  <a:pt x="870998" y="169385"/>
                </a:cubicBezTo>
                <a:cubicBezTo>
                  <a:pt x="870998" y="163581"/>
                  <a:pt x="872263" y="159200"/>
                  <a:pt x="874793" y="156242"/>
                </a:cubicBezTo>
                <a:cubicBezTo>
                  <a:pt x="877323" y="153284"/>
                  <a:pt x="880505" y="151805"/>
                  <a:pt x="884337" y="151805"/>
                </a:cubicBezTo>
                <a:close/>
                <a:moveTo>
                  <a:pt x="1422406" y="151414"/>
                </a:moveTo>
                <a:cubicBezTo>
                  <a:pt x="1425606" y="151414"/>
                  <a:pt x="1428322" y="152595"/>
                  <a:pt x="1430555" y="154958"/>
                </a:cubicBezTo>
                <a:cubicBezTo>
                  <a:pt x="1432787" y="157321"/>
                  <a:pt x="1433959" y="160772"/>
                  <a:pt x="1434071" y="165311"/>
                </a:cubicBezTo>
                <a:lnTo>
                  <a:pt x="1410630" y="165311"/>
                </a:lnTo>
                <a:cubicBezTo>
                  <a:pt x="1410593" y="161032"/>
                  <a:pt x="1411691" y="157646"/>
                  <a:pt x="1413923" y="155153"/>
                </a:cubicBezTo>
                <a:cubicBezTo>
                  <a:pt x="1416156" y="152661"/>
                  <a:pt x="1418983" y="151414"/>
                  <a:pt x="1422406" y="151414"/>
                </a:cubicBezTo>
                <a:close/>
                <a:moveTo>
                  <a:pt x="1357796" y="151414"/>
                </a:moveTo>
                <a:cubicBezTo>
                  <a:pt x="1361629" y="151414"/>
                  <a:pt x="1364773" y="152912"/>
                  <a:pt x="1367228" y="155907"/>
                </a:cubicBezTo>
                <a:cubicBezTo>
                  <a:pt x="1369684" y="158902"/>
                  <a:pt x="1370912" y="163804"/>
                  <a:pt x="1370912" y="170613"/>
                </a:cubicBezTo>
                <a:cubicBezTo>
                  <a:pt x="1370912" y="176715"/>
                  <a:pt x="1369647" y="181301"/>
                  <a:pt x="1367117" y="184370"/>
                </a:cubicBezTo>
                <a:cubicBezTo>
                  <a:pt x="1364587" y="187440"/>
                  <a:pt x="1361517" y="188975"/>
                  <a:pt x="1357908" y="188975"/>
                </a:cubicBezTo>
                <a:cubicBezTo>
                  <a:pt x="1353369" y="188975"/>
                  <a:pt x="1349834" y="186928"/>
                  <a:pt x="1347304" y="182835"/>
                </a:cubicBezTo>
                <a:cubicBezTo>
                  <a:pt x="1345555" y="180008"/>
                  <a:pt x="1344681" y="175431"/>
                  <a:pt x="1344681" y="169106"/>
                </a:cubicBezTo>
                <a:cubicBezTo>
                  <a:pt x="1344681" y="163227"/>
                  <a:pt x="1345937" y="158809"/>
                  <a:pt x="1348448" y="155851"/>
                </a:cubicBezTo>
                <a:cubicBezTo>
                  <a:pt x="1350960" y="152893"/>
                  <a:pt x="1354076" y="151414"/>
                  <a:pt x="1357796" y="151414"/>
                </a:cubicBezTo>
                <a:close/>
                <a:moveTo>
                  <a:pt x="1148246" y="151414"/>
                </a:moveTo>
                <a:cubicBezTo>
                  <a:pt x="1152079" y="151414"/>
                  <a:pt x="1155223" y="152912"/>
                  <a:pt x="1157678" y="155907"/>
                </a:cubicBezTo>
                <a:cubicBezTo>
                  <a:pt x="1160134" y="158902"/>
                  <a:pt x="1161362" y="163804"/>
                  <a:pt x="1161362" y="170613"/>
                </a:cubicBezTo>
                <a:cubicBezTo>
                  <a:pt x="1161362" y="176715"/>
                  <a:pt x="1160097" y="181301"/>
                  <a:pt x="1157567" y="184370"/>
                </a:cubicBezTo>
                <a:cubicBezTo>
                  <a:pt x="1155037" y="187440"/>
                  <a:pt x="1151967" y="188975"/>
                  <a:pt x="1148358" y="188975"/>
                </a:cubicBezTo>
                <a:cubicBezTo>
                  <a:pt x="1143819" y="188975"/>
                  <a:pt x="1140284" y="186928"/>
                  <a:pt x="1137754" y="182835"/>
                </a:cubicBezTo>
                <a:cubicBezTo>
                  <a:pt x="1136005" y="180008"/>
                  <a:pt x="1135131" y="175431"/>
                  <a:pt x="1135131" y="169106"/>
                </a:cubicBezTo>
                <a:cubicBezTo>
                  <a:pt x="1135131" y="163227"/>
                  <a:pt x="1136387" y="158809"/>
                  <a:pt x="1138898" y="155851"/>
                </a:cubicBezTo>
                <a:cubicBezTo>
                  <a:pt x="1141410" y="152893"/>
                  <a:pt x="1144526" y="151414"/>
                  <a:pt x="1148246" y="151414"/>
                </a:cubicBezTo>
                <a:close/>
                <a:moveTo>
                  <a:pt x="1079506" y="151414"/>
                </a:moveTo>
                <a:cubicBezTo>
                  <a:pt x="1082706" y="151414"/>
                  <a:pt x="1085422" y="152595"/>
                  <a:pt x="1087655" y="154958"/>
                </a:cubicBezTo>
                <a:cubicBezTo>
                  <a:pt x="1089887" y="157321"/>
                  <a:pt x="1091059" y="160772"/>
                  <a:pt x="1091171" y="165311"/>
                </a:cubicBezTo>
                <a:lnTo>
                  <a:pt x="1067730" y="165311"/>
                </a:lnTo>
                <a:cubicBezTo>
                  <a:pt x="1067693" y="161032"/>
                  <a:pt x="1068791" y="157646"/>
                  <a:pt x="1071023" y="155153"/>
                </a:cubicBezTo>
                <a:cubicBezTo>
                  <a:pt x="1073256" y="152661"/>
                  <a:pt x="1076083" y="151414"/>
                  <a:pt x="1079506" y="151414"/>
                </a:cubicBezTo>
                <a:close/>
                <a:moveTo>
                  <a:pt x="974731" y="151414"/>
                </a:moveTo>
                <a:cubicBezTo>
                  <a:pt x="977931" y="151414"/>
                  <a:pt x="980647" y="152595"/>
                  <a:pt x="982880" y="154958"/>
                </a:cubicBezTo>
                <a:cubicBezTo>
                  <a:pt x="985112" y="157321"/>
                  <a:pt x="986284" y="160772"/>
                  <a:pt x="986396" y="165311"/>
                </a:cubicBezTo>
                <a:lnTo>
                  <a:pt x="962955" y="165311"/>
                </a:lnTo>
                <a:cubicBezTo>
                  <a:pt x="962918" y="161032"/>
                  <a:pt x="964016" y="157646"/>
                  <a:pt x="966248" y="155153"/>
                </a:cubicBezTo>
                <a:cubicBezTo>
                  <a:pt x="968481" y="152661"/>
                  <a:pt x="971308" y="151414"/>
                  <a:pt x="974731" y="151414"/>
                </a:cubicBezTo>
                <a:close/>
                <a:moveTo>
                  <a:pt x="1303604" y="140754"/>
                </a:moveTo>
                <a:lnTo>
                  <a:pt x="1303604" y="200025"/>
                </a:lnTo>
                <a:lnTo>
                  <a:pt x="1319287" y="200025"/>
                </a:lnTo>
                <a:lnTo>
                  <a:pt x="1319287" y="140754"/>
                </a:lnTo>
                <a:close/>
                <a:moveTo>
                  <a:pt x="1487128" y="139415"/>
                </a:moveTo>
                <a:cubicBezTo>
                  <a:pt x="1478608" y="139415"/>
                  <a:pt x="1472320" y="141164"/>
                  <a:pt x="1468264" y="144661"/>
                </a:cubicBezTo>
                <a:cubicBezTo>
                  <a:pt x="1464208" y="148159"/>
                  <a:pt x="1462181" y="152475"/>
                  <a:pt x="1462181" y="157609"/>
                </a:cubicBezTo>
                <a:cubicBezTo>
                  <a:pt x="1462181" y="163302"/>
                  <a:pt x="1464525" y="167748"/>
                  <a:pt x="1469213" y="170948"/>
                </a:cubicBezTo>
                <a:cubicBezTo>
                  <a:pt x="1472599" y="173255"/>
                  <a:pt x="1480617" y="175803"/>
                  <a:pt x="1493267" y="178594"/>
                </a:cubicBezTo>
                <a:cubicBezTo>
                  <a:pt x="1495983" y="179226"/>
                  <a:pt x="1497732" y="179915"/>
                  <a:pt x="1498513" y="180659"/>
                </a:cubicBezTo>
                <a:cubicBezTo>
                  <a:pt x="1499258" y="181440"/>
                  <a:pt x="1499630" y="182426"/>
                  <a:pt x="1499630" y="183617"/>
                </a:cubicBezTo>
                <a:cubicBezTo>
                  <a:pt x="1499630" y="185366"/>
                  <a:pt x="1498941" y="186761"/>
                  <a:pt x="1497565" y="187803"/>
                </a:cubicBezTo>
                <a:cubicBezTo>
                  <a:pt x="1495518" y="189291"/>
                  <a:pt x="1492467" y="190035"/>
                  <a:pt x="1488412" y="190035"/>
                </a:cubicBezTo>
                <a:cubicBezTo>
                  <a:pt x="1484728" y="190035"/>
                  <a:pt x="1481863" y="189244"/>
                  <a:pt x="1479817" y="187663"/>
                </a:cubicBezTo>
                <a:cubicBezTo>
                  <a:pt x="1477770" y="186082"/>
                  <a:pt x="1476412" y="183766"/>
                  <a:pt x="1475743" y="180715"/>
                </a:cubicBezTo>
                <a:lnTo>
                  <a:pt x="1460004" y="183115"/>
                </a:lnTo>
                <a:cubicBezTo>
                  <a:pt x="1461455" y="188733"/>
                  <a:pt x="1464534" y="193179"/>
                  <a:pt x="1469241" y="196453"/>
                </a:cubicBezTo>
                <a:cubicBezTo>
                  <a:pt x="1473947" y="199727"/>
                  <a:pt x="1480338" y="201365"/>
                  <a:pt x="1488412" y="201365"/>
                </a:cubicBezTo>
                <a:cubicBezTo>
                  <a:pt x="1497304" y="201365"/>
                  <a:pt x="1504020" y="199411"/>
                  <a:pt x="1508559" y="195504"/>
                </a:cubicBezTo>
                <a:cubicBezTo>
                  <a:pt x="1513099" y="191598"/>
                  <a:pt x="1515368" y="186928"/>
                  <a:pt x="1515368" y="181496"/>
                </a:cubicBezTo>
                <a:cubicBezTo>
                  <a:pt x="1515368" y="176510"/>
                  <a:pt x="1513731" y="172622"/>
                  <a:pt x="1510457" y="169832"/>
                </a:cubicBezTo>
                <a:cubicBezTo>
                  <a:pt x="1507145" y="167078"/>
                  <a:pt x="1501313" y="164753"/>
                  <a:pt x="1492960" y="162855"/>
                </a:cubicBezTo>
                <a:cubicBezTo>
                  <a:pt x="1484607" y="160958"/>
                  <a:pt x="1479724" y="159488"/>
                  <a:pt x="1478310" y="158446"/>
                </a:cubicBezTo>
                <a:cubicBezTo>
                  <a:pt x="1477268" y="157665"/>
                  <a:pt x="1476747" y="156716"/>
                  <a:pt x="1476747" y="155600"/>
                </a:cubicBezTo>
                <a:cubicBezTo>
                  <a:pt x="1476747" y="154298"/>
                  <a:pt x="1477343" y="153237"/>
                  <a:pt x="1478533" y="152419"/>
                </a:cubicBezTo>
                <a:cubicBezTo>
                  <a:pt x="1480319" y="151265"/>
                  <a:pt x="1483277" y="150689"/>
                  <a:pt x="1487407" y="150689"/>
                </a:cubicBezTo>
                <a:cubicBezTo>
                  <a:pt x="1490681" y="150689"/>
                  <a:pt x="1493202" y="151303"/>
                  <a:pt x="1494969" y="152530"/>
                </a:cubicBezTo>
                <a:cubicBezTo>
                  <a:pt x="1496737" y="153758"/>
                  <a:pt x="1497937" y="155526"/>
                  <a:pt x="1498569" y="157832"/>
                </a:cubicBezTo>
                <a:lnTo>
                  <a:pt x="1513359" y="155098"/>
                </a:lnTo>
                <a:cubicBezTo>
                  <a:pt x="1511871" y="149926"/>
                  <a:pt x="1509155" y="146019"/>
                  <a:pt x="1505211" y="143377"/>
                </a:cubicBezTo>
                <a:cubicBezTo>
                  <a:pt x="1501267" y="140736"/>
                  <a:pt x="1495239" y="139415"/>
                  <a:pt x="1487128" y="139415"/>
                </a:cubicBezTo>
                <a:close/>
                <a:moveTo>
                  <a:pt x="1421458" y="139415"/>
                </a:moveTo>
                <a:cubicBezTo>
                  <a:pt x="1413607" y="139415"/>
                  <a:pt x="1407114" y="142196"/>
                  <a:pt x="1401980" y="147759"/>
                </a:cubicBezTo>
                <a:cubicBezTo>
                  <a:pt x="1396845" y="153321"/>
                  <a:pt x="1394278" y="161014"/>
                  <a:pt x="1394278" y="170836"/>
                </a:cubicBezTo>
                <a:cubicBezTo>
                  <a:pt x="1394278" y="179059"/>
                  <a:pt x="1396231" y="185868"/>
                  <a:pt x="1400138" y="191263"/>
                </a:cubicBezTo>
                <a:cubicBezTo>
                  <a:pt x="1405087" y="197997"/>
                  <a:pt x="1412714" y="201365"/>
                  <a:pt x="1423020" y="201365"/>
                </a:cubicBezTo>
                <a:cubicBezTo>
                  <a:pt x="1429532" y="201365"/>
                  <a:pt x="1434954" y="199867"/>
                  <a:pt x="1439289" y="196872"/>
                </a:cubicBezTo>
                <a:cubicBezTo>
                  <a:pt x="1443624" y="193877"/>
                  <a:pt x="1446796" y="189514"/>
                  <a:pt x="1448805" y="183784"/>
                </a:cubicBezTo>
                <a:lnTo>
                  <a:pt x="1433178" y="181161"/>
                </a:lnTo>
                <a:cubicBezTo>
                  <a:pt x="1432322" y="184138"/>
                  <a:pt x="1431057" y="186296"/>
                  <a:pt x="1429383" y="187635"/>
                </a:cubicBezTo>
                <a:cubicBezTo>
                  <a:pt x="1427708" y="188975"/>
                  <a:pt x="1425643" y="189644"/>
                  <a:pt x="1423188" y="189644"/>
                </a:cubicBezTo>
                <a:cubicBezTo>
                  <a:pt x="1419579" y="189644"/>
                  <a:pt x="1416565" y="188351"/>
                  <a:pt x="1414146" y="185766"/>
                </a:cubicBezTo>
                <a:cubicBezTo>
                  <a:pt x="1411728" y="183180"/>
                  <a:pt x="1410463" y="179561"/>
                  <a:pt x="1410351" y="174910"/>
                </a:cubicBezTo>
                <a:lnTo>
                  <a:pt x="1449642" y="174910"/>
                </a:lnTo>
                <a:cubicBezTo>
                  <a:pt x="1449865" y="162893"/>
                  <a:pt x="1447428" y="153972"/>
                  <a:pt x="1442331" y="148149"/>
                </a:cubicBezTo>
                <a:cubicBezTo>
                  <a:pt x="1437233" y="142326"/>
                  <a:pt x="1430276" y="139415"/>
                  <a:pt x="1421458" y="139415"/>
                </a:cubicBezTo>
                <a:close/>
                <a:moveTo>
                  <a:pt x="1078558" y="139415"/>
                </a:moveTo>
                <a:cubicBezTo>
                  <a:pt x="1070707" y="139415"/>
                  <a:pt x="1064214" y="142196"/>
                  <a:pt x="1059080" y="147759"/>
                </a:cubicBezTo>
                <a:cubicBezTo>
                  <a:pt x="1053945" y="153321"/>
                  <a:pt x="1051378" y="161014"/>
                  <a:pt x="1051378" y="170836"/>
                </a:cubicBezTo>
                <a:cubicBezTo>
                  <a:pt x="1051378" y="179059"/>
                  <a:pt x="1053331" y="185868"/>
                  <a:pt x="1057238" y="191263"/>
                </a:cubicBezTo>
                <a:cubicBezTo>
                  <a:pt x="1062186" y="197997"/>
                  <a:pt x="1069814" y="201365"/>
                  <a:pt x="1080120" y="201365"/>
                </a:cubicBezTo>
                <a:cubicBezTo>
                  <a:pt x="1086632" y="201365"/>
                  <a:pt x="1092054" y="199867"/>
                  <a:pt x="1096389" y="196872"/>
                </a:cubicBezTo>
                <a:cubicBezTo>
                  <a:pt x="1100724" y="193877"/>
                  <a:pt x="1103896" y="189514"/>
                  <a:pt x="1105905" y="183784"/>
                </a:cubicBezTo>
                <a:lnTo>
                  <a:pt x="1090278" y="181161"/>
                </a:lnTo>
                <a:cubicBezTo>
                  <a:pt x="1089422" y="184138"/>
                  <a:pt x="1088157" y="186296"/>
                  <a:pt x="1086483" y="187635"/>
                </a:cubicBezTo>
                <a:cubicBezTo>
                  <a:pt x="1084808" y="188975"/>
                  <a:pt x="1082743" y="189644"/>
                  <a:pt x="1080288" y="189644"/>
                </a:cubicBezTo>
                <a:cubicBezTo>
                  <a:pt x="1076679" y="189644"/>
                  <a:pt x="1073665" y="188351"/>
                  <a:pt x="1071246" y="185766"/>
                </a:cubicBezTo>
                <a:cubicBezTo>
                  <a:pt x="1068828" y="183180"/>
                  <a:pt x="1067563" y="179561"/>
                  <a:pt x="1067451" y="174910"/>
                </a:cubicBezTo>
                <a:lnTo>
                  <a:pt x="1106742" y="174910"/>
                </a:lnTo>
                <a:cubicBezTo>
                  <a:pt x="1106965" y="162893"/>
                  <a:pt x="1104528" y="153972"/>
                  <a:pt x="1099431" y="148149"/>
                </a:cubicBezTo>
                <a:cubicBezTo>
                  <a:pt x="1094333" y="142326"/>
                  <a:pt x="1087376" y="139415"/>
                  <a:pt x="1078558" y="139415"/>
                </a:cubicBezTo>
                <a:close/>
                <a:moveTo>
                  <a:pt x="973783" y="139415"/>
                </a:moveTo>
                <a:cubicBezTo>
                  <a:pt x="965932" y="139415"/>
                  <a:pt x="959439" y="142196"/>
                  <a:pt x="954305" y="147759"/>
                </a:cubicBezTo>
                <a:cubicBezTo>
                  <a:pt x="949170" y="153321"/>
                  <a:pt x="946603" y="161014"/>
                  <a:pt x="946603" y="170836"/>
                </a:cubicBezTo>
                <a:cubicBezTo>
                  <a:pt x="946603" y="179059"/>
                  <a:pt x="948556" y="185868"/>
                  <a:pt x="952463" y="191263"/>
                </a:cubicBezTo>
                <a:cubicBezTo>
                  <a:pt x="957411" y="197997"/>
                  <a:pt x="965039" y="201365"/>
                  <a:pt x="975345" y="201365"/>
                </a:cubicBezTo>
                <a:cubicBezTo>
                  <a:pt x="981857" y="201365"/>
                  <a:pt x="987279" y="199867"/>
                  <a:pt x="991614" y="196872"/>
                </a:cubicBezTo>
                <a:cubicBezTo>
                  <a:pt x="995949" y="193877"/>
                  <a:pt x="999121" y="189514"/>
                  <a:pt x="1001130" y="183784"/>
                </a:cubicBezTo>
                <a:lnTo>
                  <a:pt x="985503" y="181161"/>
                </a:lnTo>
                <a:cubicBezTo>
                  <a:pt x="984647" y="184138"/>
                  <a:pt x="983382" y="186296"/>
                  <a:pt x="981708" y="187635"/>
                </a:cubicBezTo>
                <a:cubicBezTo>
                  <a:pt x="980033" y="188975"/>
                  <a:pt x="977968" y="189644"/>
                  <a:pt x="975513" y="189644"/>
                </a:cubicBezTo>
                <a:cubicBezTo>
                  <a:pt x="971904" y="189644"/>
                  <a:pt x="968890" y="188351"/>
                  <a:pt x="966471" y="185766"/>
                </a:cubicBezTo>
                <a:cubicBezTo>
                  <a:pt x="964053" y="183180"/>
                  <a:pt x="962788" y="179561"/>
                  <a:pt x="962676" y="174910"/>
                </a:cubicBezTo>
                <a:lnTo>
                  <a:pt x="1001967" y="174910"/>
                </a:lnTo>
                <a:cubicBezTo>
                  <a:pt x="1002190" y="162893"/>
                  <a:pt x="999753" y="153972"/>
                  <a:pt x="994656" y="148149"/>
                </a:cubicBezTo>
                <a:cubicBezTo>
                  <a:pt x="989558" y="142326"/>
                  <a:pt x="982601" y="139415"/>
                  <a:pt x="973783" y="139415"/>
                </a:cubicBezTo>
                <a:close/>
                <a:moveTo>
                  <a:pt x="888578" y="139415"/>
                </a:moveTo>
                <a:cubicBezTo>
                  <a:pt x="884635" y="139415"/>
                  <a:pt x="881044" y="140345"/>
                  <a:pt x="877807" y="142205"/>
                </a:cubicBezTo>
                <a:cubicBezTo>
                  <a:pt x="874570" y="144066"/>
                  <a:pt x="872003" y="146484"/>
                  <a:pt x="870105" y="149461"/>
                </a:cubicBezTo>
                <a:lnTo>
                  <a:pt x="870105" y="140754"/>
                </a:lnTo>
                <a:lnTo>
                  <a:pt x="855483" y="140754"/>
                </a:lnTo>
                <a:lnTo>
                  <a:pt x="855483" y="222573"/>
                </a:lnTo>
                <a:lnTo>
                  <a:pt x="871166" y="222573"/>
                </a:lnTo>
                <a:lnTo>
                  <a:pt x="871166" y="192714"/>
                </a:lnTo>
                <a:cubicBezTo>
                  <a:pt x="874105" y="195877"/>
                  <a:pt x="876905" y="198109"/>
                  <a:pt x="879565" y="199411"/>
                </a:cubicBezTo>
                <a:cubicBezTo>
                  <a:pt x="882225" y="200713"/>
                  <a:pt x="885193" y="201365"/>
                  <a:pt x="888467" y="201365"/>
                </a:cubicBezTo>
                <a:cubicBezTo>
                  <a:pt x="895350" y="201365"/>
                  <a:pt x="901210" y="198621"/>
                  <a:pt x="906047" y="193133"/>
                </a:cubicBezTo>
                <a:cubicBezTo>
                  <a:pt x="910884" y="187644"/>
                  <a:pt x="913303" y="179952"/>
                  <a:pt x="913303" y="170055"/>
                </a:cubicBezTo>
                <a:cubicBezTo>
                  <a:pt x="913303" y="160418"/>
                  <a:pt x="910903" y="152902"/>
                  <a:pt x="906103" y="147507"/>
                </a:cubicBezTo>
                <a:cubicBezTo>
                  <a:pt x="901303" y="142112"/>
                  <a:pt x="895462" y="139415"/>
                  <a:pt x="888578" y="139415"/>
                </a:cubicBezTo>
                <a:close/>
                <a:moveTo>
                  <a:pt x="782911" y="139415"/>
                </a:moveTo>
                <a:cubicBezTo>
                  <a:pt x="775767" y="139415"/>
                  <a:pt x="769609" y="142559"/>
                  <a:pt x="764437" y="148847"/>
                </a:cubicBezTo>
                <a:lnTo>
                  <a:pt x="764437" y="140754"/>
                </a:lnTo>
                <a:lnTo>
                  <a:pt x="749982" y="140754"/>
                </a:lnTo>
                <a:lnTo>
                  <a:pt x="749982" y="200025"/>
                </a:lnTo>
                <a:lnTo>
                  <a:pt x="765665" y="200025"/>
                </a:lnTo>
                <a:lnTo>
                  <a:pt x="765665" y="171227"/>
                </a:lnTo>
                <a:cubicBezTo>
                  <a:pt x="765665" y="165534"/>
                  <a:pt x="766084" y="161460"/>
                  <a:pt x="766921" y="159004"/>
                </a:cubicBezTo>
                <a:cubicBezTo>
                  <a:pt x="767758" y="156549"/>
                  <a:pt x="769144" y="154670"/>
                  <a:pt x="771079" y="153368"/>
                </a:cubicBezTo>
                <a:cubicBezTo>
                  <a:pt x="773013" y="152065"/>
                  <a:pt x="775190" y="151414"/>
                  <a:pt x="777609" y="151414"/>
                </a:cubicBezTo>
                <a:cubicBezTo>
                  <a:pt x="779618" y="151414"/>
                  <a:pt x="781208" y="151823"/>
                  <a:pt x="782380" y="152642"/>
                </a:cubicBezTo>
                <a:cubicBezTo>
                  <a:pt x="783552" y="153461"/>
                  <a:pt x="784417" y="154707"/>
                  <a:pt x="784975" y="156381"/>
                </a:cubicBezTo>
                <a:cubicBezTo>
                  <a:pt x="785534" y="158056"/>
                  <a:pt x="785813" y="161776"/>
                  <a:pt x="785813" y="167543"/>
                </a:cubicBezTo>
                <a:lnTo>
                  <a:pt x="785813" y="200025"/>
                </a:lnTo>
                <a:lnTo>
                  <a:pt x="801495" y="200025"/>
                </a:lnTo>
                <a:lnTo>
                  <a:pt x="801495" y="171562"/>
                </a:lnTo>
                <a:cubicBezTo>
                  <a:pt x="801495" y="165981"/>
                  <a:pt x="801923" y="161897"/>
                  <a:pt x="802779" y="159311"/>
                </a:cubicBezTo>
                <a:cubicBezTo>
                  <a:pt x="803635" y="156725"/>
                  <a:pt x="805030" y="154763"/>
                  <a:pt x="806965" y="153423"/>
                </a:cubicBezTo>
                <a:cubicBezTo>
                  <a:pt x="808900" y="152084"/>
                  <a:pt x="810965" y="151414"/>
                  <a:pt x="813160" y="151414"/>
                </a:cubicBezTo>
                <a:cubicBezTo>
                  <a:pt x="816174" y="151414"/>
                  <a:pt x="818406" y="152530"/>
                  <a:pt x="819857" y="154763"/>
                </a:cubicBezTo>
                <a:cubicBezTo>
                  <a:pt x="820936" y="156474"/>
                  <a:pt x="821476" y="160269"/>
                  <a:pt x="821476" y="166148"/>
                </a:cubicBezTo>
                <a:lnTo>
                  <a:pt x="821476" y="200025"/>
                </a:lnTo>
                <a:lnTo>
                  <a:pt x="837158" y="200025"/>
                </a:lnTo>
                <a:lnTo>
                  <a:pt x="837158" y="162130"/>
                </a:lnTo>
                <a:cubicBezTo>
                  <a:pt x="837158" y="156474"/>
                  <a:pt x="836619" y="152382"/>
                  <a:pt x="835540" y="149851"/>
                </a:cubicBezTo>
                <a:cubicBezTo>
                  <a:pt x="834052" y="146428"/>
                  <a:pt x="831801" y="143833"/>
                  <a:pt x="828787" y="142066"/>
                </a:cubicBezTo>
                <a:cubicBezTo>
                  <a:pt x="825773" y="140299"/>
                  <a:pt x="822090" y="139415"/>
                  <a:pt x="817736" y="139415"/>
                </a:cubicBezTo>
                <a:cubicBezTo>
                  <a:pt x="814313" y="139415"/>
                  <a:pt x="811095" y="140196"/>
                  <a:pt x="808081" y="141759"/>
                </a:cubicBezTo>
                <a:cubicBezTo>
                  <a:pt x="805067" y="143322"/>
                  <a:pt x="802258" y="145684"/>
                  <a:pt x="799654" y="148847"/>
                </a:cubicBezTo>
                <a:cubicBezTo>
                  <a:pt x="797868" y="145684"/>
                  <a:pt x="795580" y="143322"/>
                  <a:pt x="792789" y="141759"/>
                </a:cubicBezTo>
                <a:cubicBezTo>
                  <a:pt x="789998" y="140196"/>
                  <a:pt x="786706" y="139415"/>
                  <a:pt x="782911" y="139415"/>
                </a:cubicBezTo>
                <a:close/>
                <a:moveTo>
                  <a:pt x="711380" y="139415"/>
                </a:moveTo>
                <a:cubicBezTo>
                  <a:pt x="705576" y="139415"/>
                  <a:pt x="700320" y="140699"/>
                  <a:pt x="695614" y="143266"/>
                </a:cubicBezTo>
                <a:cubicBezTo>
                  <a:pt x="690907" y="145833"/>
                  <a:pt x="687270" y="149554"/>
                  <a:pt x="684703" y="154428"/>
                </a:cubicBezTo>
                <a:cubicBezTo>
                  <a:pt x="682135" y="159302"/>
                  <a:pt x="680852" y="164344"/>
                  <a:pt x="680852" y="169553"/>
                </a:cubicBezTo>
                <a:cubicBezTo>
                  <a:pt x="680852" y="176361"/>
                  <a:pt x="682135" y="182138"/>
                  <a:pt x="684703" y="186882"/>
                </a:cubicBezTo>
                <a:cubicBezTo>
                  <a:pt x="687270" y="191626"/>
                  <a:pt x="691018" y="195225"/>
                  <a:pt x="695948" y="197681"/>
                </a:cubicBezTo>
                <a:cubicBezTo>
                  <a:pt x="700878" y="200137"/>
                  <a:pt x="706059" y="201365"/>
                  <a:pt x="711492" y="201365"/>
                </a:cubicBezTo>
                <a:cubicBezTo>
                  <a:pt x="720273" y="201365"/>
                  <a:pt x="727556" y="198416"/>
                  <a:pt x="733341" y="192519"/>
                </a:cubicBezTo>
                <a:cubicBezTo>
                  <a:pt x="739127" y="186621"/>
                  <a:pt x="742020" y="179189"/>
                  <a:pt x="742020" y="170222"/>
                </a:cubicBezTo>
                <a:cubicBezTo>
                  <a:pt x="742020" y="161330"/>
                  <a:pt x="739155" y="153972"/>
                  <a:pt x="733425" y="148149"/>
                </a:cubicBezTo>
                <a:cubicBezTo>
                  <a:pt x="727695" y="142326"/>
                  <a:pt x="720347" y="139415"/>
                  <a:pt x="711380" y="139415"/>
                </a:cubicBezTo>
                <a:close/>
                <a:moveTo>
                  <a:pt x="1244092" y="132048"/>
                </a:moveTo>
                <a:lnTo>
                  <a:pt x="1256984" y="132048"/>
                </a:lnTo>
                <a:cubicBezTo>
                  <a:pt x="1263681" y="132048"/>
                  <a:pt x="1267700" y="132141"/>
                  <a:pt x="1269039" y="132327"/>
                </a:cubicBezTo>
                <a:cubicBezTo>
                  <a:pt x="1271718" y="132773"/>
                  <a:pt x="1273792" y="133843"/>
                  <a:pt x="1275262" y="135536"/>
                </a:cubicBezTo>
                <a:cubicBezTo>
                  <a:pt x="1276732" y="137229"/>
                  <a:pt x="1277466" y="139452"/>
                  <a:pt x="1277466" y="142205"/>
                </a:cubicBezTo>
                <a:cubicBezTo>
                  <a:pt x="1277466" y="144661"/>
                  <a:pt x="1276908" y="146707"/>
                  <a:pt x="1275792" y="148345"/>
                </a:cubicBezTo>
                <a:cubicBezTo>
                  <a:pt x="1274676" y="149982"/>
                  <a:pt x="1273132" y="151135"/>
                  <a:pt x="1271160" y="151805"/>
                </a:cubicBezTo>
                <a:cubicBezTo>
                  <a:pt x="1269188" y="152475"/>
                  <a:pt x="1264239" y="152809"/>
                  <a:pt x="1256314" y="152809"/>
                </a:cubicBezTo>
                <a:lnTo>
                  <a:pt x="1244092" y="152809"/>
                </a:lnTo>
                <a:close/>
                <a:moveTo>
                  <a:pt x="540525" y="131043"/>
                </a:moveTo>
                <a:lnTo>
                  <a:pt x="540525" y="152307"/>
                </a:lnTo>
                <a:lnTo>
                  <a:pt x="519094" y="152307"/>
                </a:lnTo>
                <a:lnTo>
                  <a:pt x="519094" y="166985"/>
                </a:lnTo>
                <a:lnTo>
                  <a:pt x="540525" y="166985"/>
                </a:lnTo>
                <a:lnTo>
                  <a:pt x="540525" y="188249"/>
                </a:lnTo>
                <a:lnTo>
                  <a:pt x="554813" y="188249"/>
                </a:lnTo>
                <a:lnTo>
                  <a:pt x="554813" y="166985"/>
                </a:lnTo>
                <a:lnTo>
                  <a:pt x="576300" y="166985"/>
                </a:lnTo>
                <a:lnTo>
                  <a:pt x="576300" y="152307"/>
                </a:lnTo>
                <a:lnTo>
                  <a:pt x="554813" y="152307"/>
                </a:lnTo>
                <a:lnTo>
                  <a:pt x="554813" y="131043"/>
                </a:lnTo>
                <a:close/>
                <a:moveTo>
                  <a:pt x="479041" y="130876"/>
                </a:moveTo>
                <a:cubicBezTo>
                  <a:pt x="480938" y="130876"/>
                  <a:pt x="482622" y="131480"/>
                  <a:pt x="484092" y="132690"/>
                </a:cubicBezTo>
                <a:cubicBezTo>
                  <a:pt x="485561" y="133899"/>
                  <a:pt x="486780" y="136299"/>
                  <a:pt x="487747" y="139889"/>
                </a:cubicBezTo>
                <a:cubicBezTo>
                  <a:pt x="488715" y="143480"/>
                  <a:pt x="489198" y="150075"/>
                  <a:pt x="489198" y="159674"/>
                </a:cubicBezTo>
                <a:cubicBezTo>
                  <a:pt x="489198" y="169274"/>
                  <a:pt x="488659" y="176082"/>
                  <a:pt x="487580" y="180101"/>
                </a:cubicBezTo>
                <a:cubicBezTo>
                  <a:pt x="486761" y="183226"/>
                  <a:pt x="485608" y="185393"/>
                  <a:pt x="484119" y="186603"/>
                </a:cubicBezTo>
                <a:cubicBezTo>
                  <a:pt x="482631" y="187812"/>
                  <a:pt x="480938" y="188417"/>
                  <a:pt x="479041" y="188417"/>
                </a:cubicBezTo>
                <a:cubicBezTo>
                  <a:pt x="477143" y="188417"/>
                  <a:pt x="475460" y="187821"/>
                  <a:pt x="473990" y="186631"/>
                </a:cubicBezTo>
                <a:cubicBezTo>
                  <a:pt x="472520" y="185440"/>
                  <a:pt x="471302" y="183049"/>
                  <a:pt x="470334" y="179459"/>
                </a:cubicBezTo>
                <a:cubicBezTo>
                  <a:pt x="469367" y="175868"/>
                  <a:pt x="468883" y="169274"/>
                  <a:pt x="468883" y="159674"/>
                </a:cubicBezTo>
                <a:cubicBezTo>
                  <a:pt x="468883" y="150075"/>
                  <a:pt x="469423" y="143247"/>
                  <a:pt x="470502" y="139192"/>
                </a:cubicBezTo>
                <a:cubicBezTo>
                  <a:pt x="471320" y="136066"/>
                  <a:pt x="472474" y="133899"/>
                  <a:pt x="473962" y="132690"/>
                </a:cubicBezTo>
                <a:cubicBezTo>
                  <a:pt x="475450" y="131480"/>
                  <a:pt x="477143" y="130876"/>
                  <a:pt x="479041" y="130876"/>
                </a:cubicBezTo>
                <a:close/>
                <a:moveTo>
                  <a:pt x="412366" y="130876"/>
                </a:moveTo>
                <a:cubicBezTo>
                  <a:pt x="414263" y="130876"/>
                  <a:pt x="415947" y="131480"/>
                  <a:pt x="417417" y="132690"/>
                </a:cubicBezTo>
                <a:cubicBezTo>
                  <a:pt x="418886" y="133899"/>
                  <a:pt x="420105" y="136299"/>
                  <a:pt x="421072" y="139889"/>
                </a:cubicBezTo>
                <a:cubicBezTo>
                  <a:pt x="422040" y="143480"/>
                  <a:pt x="422523" y="150075"/>
                  <a:pt x="422523" y="159674"/>
                </a:cubicBezTo>
                <a:cubicBezTo>
                  <a:pt x="422523" y="169274"/>
                  <a:pt x="421984" y="176082"/>
                  <a:pt x="420905" y="180101"/>
                </a:cubicBezTo>
                <a:cubicBezTo>
                  <a:pt x="420086" y="183226"/>
                  <a:pt x="418933" y="185393"/>
                  <a:pt x="417444" y="186603"/>
                </a:cubicBezTo>
                <a:cubicBezTo>
                  <a:pt x="415956" y="187812"/>
                  <a:pt x="414263" y="188417"/>
                  <a:pt x="412366" y="188417"/>
                </a:cubicBezTo>
                <a:cubicBezTo>
                  <a:pt x="410468" y="188417"/>
                  <a:pt x="408785" y="187821"/>
                  <a:pt x="407315" y="186631"/>
                </a:cubicBezTo>
                <a:cubicBezTo>
                  <a:pt x="405845" y="185440"/>
                  <a:pt x="404627" y="183049"/>
                  <a:pt x="403659" y="179459"/>
                </a:cubicBezTo>
                <a:cubicBezTo>
                  <a:pt x="402692" y="175868"/>
                  <a:pt x="402208" y="169274"/>
                  <a:pt x="402208" y="159674"/>
                </a:cubicBezTo>
                <a:cubicBezTo>
                  <a:pt x="402208" y="150075"/>
                  <a:pt x="402748" y="143247"/>
                  <a:pt x="403827" y="139192"/>
                </a:cubicBezTo>
                <a:cubicBezTo>
                  <a:pt x="404645" y="136066"/>
                  <a:pt x="405799" y="133899"/>
                  <a:pt x="407287" y="132690"/>
                </a:cubicBezTo>
                <a:cubicBezTo>
                  <a:pt x="408775" y="131480"/>
                  <a:pt x="410468" y="130876"/>
                  <a:pt x="412366" y="130876"/>
                </a:cubicBezTo>
                <a:close/>
                <a:moveTo>
                  <a:pt x="345691" y="130876"/>
                </a:moveTo>
                <a:cubicBezTo>
                  <a:pt x="347588" y="130876"/>
                  <a:pt x="349272" y="131480"/>
                  <a:pt x="350742" y="132690"/>
                </a:cubicBezTo>
                <a:cubicBezTo>
                  <a:pt x="352211" y="133899"/>
                  <a:pt x="353430" y="136299"/>
                  <a:pt x="354397" y="139889"/>
                </a:cubicBezTo>
                <a:cubicBezTo>
                  <a:pt x="355365" y="143480"/>
                  <a:pt x="355848" y="150075"/>
                  <a:pt x="355848" y="159674"/>
                </a:cubicBezTo>
                <a:cubicBezTo>
                  <a:pt x="355848" y="169274"/>
                  <a:pt x="355309" y="176082"/>
                  <a:pt x="354230" y="180101"/>
                </a:cubicBezTo>
                <a:cubicBezTo>
                  <a:pt x="353411" y="183226"/>
                  <a:pt x="352258" y="185393"/>
                  <a:pt x="350769" y="186603"/>
                </a:cubicBezTo>
                <a:cubicBezTo>
                  <a:pt x="349281" y="187812"/>
                  <a:pt x="347588" y="188417"/>
                  <a:pt x="345691" y="188417"/>
                </a:cubicBezTo>
                <a:cubicBezTo>
                  <a:pt x="343793" y="188417"/>
                  <a:pt x="342110" y="187821"/>
                  <a:pt x="340640" y="186631"/>
                </a:cubicBezTo>
                <a:cubicBezTo>
                  <a:pt x="339170" y="185440"/>
                  <a:pt x="337952" y="183049"/>
                  <a:pt x="336984" y="179459"/>
                </a:cubicBezTo>
                <a:cubicBezTo>
                  <a:pt x="336017" y="175868"/>
                  <a:pt x="335533" y="169274"/>
                  <a:pt x="335533" y="159674"/>
                </a:cubicBezTo>
                <a:cubicBezTo>
                  <a:pt x="335533" y="150075"/>
                  <a:pt x="336073" y="143247"/>
                  <a:pt x="337152" y="139192"/>
                </a:cubicBezTo>
                <a:cubicBezTo>
                  <a:pt x="337970" y="136066"/>
                  <a:pt x="339124" y="133899"/>
                  <a:pt x="340612" y="132690"/>
                </a:cubicBezTo>
                <a:cubicBezTo>
                  <a:pt x="342100" y="131480"/>
                  <a:pt x="343793" y="130876"/>
                  <a:pt x="345691" y="130876"/>
                </a:cubicBezTo>
                <a:close/>
                <a:moveTo>
                  <a:pt x="1034318" y="119825"/>
                </a:moveTo>
                <a:lnTo>
                  <a:pt x="1018580" y="128978"/>
                </a:lnTo>
                <a:lnTo>
                  <a:pt x="1018580" y="140754"/>
                </a:lnTo>
                <a:lnTo>
                  <a:pt x="1011380" y="140754"/>
                </a:lnTo>
                <a:lnTo>
                  <a:pt x="1011380" y="153256"/>
                </a:lnTo>
                <a:lnTo>
                  <a:pt x="1018580" y="153256"/>
                </a:lnTo>
                <a:lnTo>
                  <a:pt x="1018580" y="179096"/>
                </a:lnTo>
                <a:cubicBezTo>
                  <a:pt x="1018580" y="184640"/>
                  <a:pt x="1018747" y="188324"/>
                  <a:pt x="1019082" y="190147"/>
                </a:cubicBezTo>
                <a:cubicBezTo>
                  <a:pt x="1019491" y="192714"/>
                  <a:pt x="1020226" y="194751"/>
                  <a:pt x="1021287" y="196258"/>
                </a:cubicBezTo>
                <a:cubicBezTo>
                  <a:pt x="1022347" y="197765"/>
                  <a:pt x="1024012" y="198993"/>
                  <a:pt x="1026282" y="199941"/>
                </a:cubicBezTo>
                <a:cubicBezTo>
                  <a:pt x="1028551" y="200890"/>
                  <a:pt x="1031100" y="201365"/>
                  <a:pt x="1033928" y="201365"/>
                </a:cubicBezTo>
                <a:cubicBezTo>
                  <a:pt x="1038541" y="201365"/>
                  <a:pt x="1042671" y="200583"/>
                  <a:pt x="1046318" y="199021"/>
                </a:cubicBezTo>
                <a:lnTo>
                  <a:pt x="1044978" y="186854"/>
                </a:lnTo>
                <a:cubicBezTo>
                  <a:pt x="1042225" y="187858"/>
                  <a:pt x="1040123" y="188361"/>
                  <a:pt x="1038672" y="188361"/>
                </a:cubicBezTo>
                <a:cubicBezTo>
                  <a:pt x="1037630" y="188361"/>
                  <a:pt x="1036746" y="188100"/>
                  <a:pt x="1036021" y="187579"/>
                </a:cubicBezTo>
                <a:cubicBezTo>
                  <a:pt x="1035295" y="187058"/>
                  <a:pt x="1034830" y="186398"/>
                  <a:pt x="1034625" y="185598"/>
                </a:cubicBezTo>
                <a:cubicBezTo>
                  <a:pt x="1034421" y="184798"/>
                  <a:pt x="1034318" y="181980"/>
                  <a:pt x="1034318" y="177143"/>
                </a:cubicBezTo>
                <a:lnTo>
                  <a:pt x="1034318" y="153256"/>
                </a:lnTo>
                <a:lnTo>
                  <a:pt x="1045034" y="153256"/>
                </a:lnTo>
                <a:lnTo>
                  <a:pt x="1045034" y="140754"/>
                </a:lnTo>
                <a:lnTo>
                  <a:pt x="1034318" y="140754"/>
                </a:lnTo>
                <a:close/>
                <a:moveTo>
                  <a:pt x="1370856" y="118207"/>
                </a:moveTo>
                <a:lnTo>
                  <a:pt x="1370856" y="147675"/>
                </a:lnTo>
                <a:cubicBezTo>
                  <a:pt x="1366019" y="142168"/>
                  <a:pt x="1360289" y="139415"/>
                  <a:pt x="1353666" y="139415"/>
                </a:cubicBezTo>
                <a:cubicBezTo>
                  <a:pt x="1346448" y="139415"/>
                  <a:pt x="1340477" y="142029"/>
                  <a:pt x="1335751" y="147256"/>
                </a:cubicBezTo>
                <a:cubicBezTo>
                  <a:pt x="1331026" y="152484"/>
                  <a:pt x="1328663" y="160121"/>
                  <a:pt x="1328663" y="170166"/>
                </a:cubicBezTo>
                <a:cubicBezTo>
                  <a:pt x="1328663" y="179989"/>
                  <a:pt x="1331091" y="187644"/>
                  <a:pt x="1335947" y="193133"/>
                </a:cubicBezTo>
                <a:cubicBezTo>
                  <a:pt x="1340802" y="198621"/>
                  <a:pt x="1346634" y="201365"/>
                  <a:pt x="1353443" y="201365"/>
                </a:cubicBezTo>
                <a:cubicBezTo>
                  <a:pt x="1356792" y="201365"/>
                  <a:pt x="1360113" y="200537"/>
                  <a:pt x="1363405" y="198881"/>
                </a:cubicBezTo>
                <a:cubicBezTo>
                  <a:pt x="1366698" y="197225"/>
                  <a:pt x="1369554" y="194705"/>
                  <a:pt x="1371972" y="191319"/>
                </a:cubicBezTo>
                <a:lnTo>
                  <a:pt x="1371972" y="200025"/>
                </a:lnTo>
                <a:lnTo>
                  <a:pt x="1386539" y="200025"/>
                </a:lnTo>
                <a:lnTo>
                  <a:pt x="1386539" y="118207"/>
                </a:lnTo>
                <a:close/>
                <a:moveTo>
                  <a:pt x="1303604" y="118207"/>
                </a:moveTo>
                <a:lnTo>
                  <a:pt x="1303604" y="132718"/>
                </a:lnTo>
                <a:lnTo>
                  <a:pt x="1319287" y="132718"/>
                </a:lnTo>
                <a:lnTo>
                  <a:pt x="1319287" y="118207"/>
                </a:lnTo>
                <a:close/>
                <a:moveTo>
                  <a:pt x="1227572" y="118207"/>
                </a:moveTo>
                <a:lnTo>
                  <a:pt x="1227572" y="200025"/>
                </a:lnTo>
                <a:lnTo>
                  <a:pt x="1244092" y="200025"/>
                </a:lnTo>
                <a:lnTo>
                  <a:pt x="1244092" y="165869"/>
                </a:lnTo>
                <a:lnTo>
                  <a:pt x="1247440" y="165869"/>
                </a:lnTo>
                <a:cubicBezTo>
                  <a:pt x="1251235" y="165869"/>
                  <a:pt x="1254007" y="166176"/>
                  <a:pt x="1255756" y="166790"/>
                </a:cubicBezTo>
                <a:cubicBezTo>
                  <a:pt x="1257505" y="167404"/>
                  <a:pt x="1259161" y="168539"/>
                  <a:pt x="1260723" y="170194"/>
                </a:cubicBezTo>
                <a:cubicBezTo>
                  <a:pt x="1262286" y="171850"/>
                  <a:pt x="1265188" y="175859"/>
                  <a:pt x="1269430" y="182222"/>
                </a:cubicBezTo>
                <a:lnTo>
                  <a:pt x="1281373" y="200025"/>
                </a:lnTo>
                <a:lnTo>
                  <a:pt x="1301130" y="200025"/>
                </a:lnTo>
                <a:lnTo>
                  <a:pt x="1291140" y="184063"/>
                </a:lnTo>
                <a:cubicBezTo>
                  <a:pt x="1287196" y="177701"/>
                  <a:pt x="1284061" y="173273"/>
                  <a:pt x="1281736" y="170780"/>
                </a:cubicBezTo>
                <a:cubicBezTo>
                  <a:pt x="1279410" y="168288"/>
                  <a:pt x="1276462" y="165999"/>
                  <a:pt x="1272890" y="163916"/>
                </a:cubicBezTo>
                <a:cubicBezTo>
                  <a:pt x="1280071" y="162874"/>
                  <a:pt x="1285466" y="160353"/>
                  <a:pt x="1289075" y="156353"/>
                </a:cubicBezTo>
                <a:cubicBezTo>
                  <a:pt x="1292684" y="152354"/>
                  <a:pt x="1294489" y="147284"/>
                  <a:pt x="1294489" y="141145"/>
                </a:cubicBezTo>
                <a:cubicBezTo>
                  <a:pt x="1294489" y="136308"/>
                  <a:pt x="1293298" y="132011"/>
                  <a:pt x="1290917" y="128253"/>
                </a:cubicBezTo>
                <a:cubicBezTo>
                  <a:pt x="1288535" y="124495"/>
                  <a:pt x="1285364" y="121881"/>
                  <a:pt x="1281401" y="120411"/>
                </a:cubicBezTo>
                <a:cubicBezTo>
                  <a:pt x="1277438" y="118942"/>
                  <a:pt x="1271085" y="118207"/>
                  <a:pt x="1262342" y="118207"/>
                </a:cubicBezTo>
                <a:close/>
                <a:moveTo>
                  <a:pt x="1161306" y="118207"/>
                </a:moveTo>
                <a:lnTo>
                  <a:pt x="1161306" y="147675"/>
                </a:lnTo>
                <a:cubicBezTo>
                  <a:pt x="1156469" y="142168"/>
                  <a:pt x="1150739" y="139415"/>
                  <a:pt x="1144116" y="139415"/>
                </a:cubicBezTo>
                <a:cubicBezTo>
                  <a:pt x="1136898" y="139415"/>
                  <a:pt x="1130926" y="142029"/>
                  <a:pt x="1126201" y="147256"/>
                </a:cubicBezTo>
                <a:cubicBezTo>
                  <a:pt x="1121476" y="152484"/>
                  <a:pt x="1119113" y="160121"/>
                  <a:pt x="1119113" y="170166"/>
                </a:cubicBezTo>
                <a:cubicBezTo>
                  <a:pt x="1119113" y="179989"/>
                  <a:pt x="1121541" y="187644"/>
                  <a:pt x="1126397" y="193133"/>
                </a:cubicBezTo>
                <a:cubicBezTo>
                  <a:pt x="1131252" y="198621"/>
                  <a:pt x="1137084" y="201365"/>
                  <a:pt x="1143893" y="201365"/>
                </a:cubicBezTo>
                <a:cubicBezTo>
                  <a:pt x="1147242" y="201365"/>
                  <a:pt x="1150562" y="200537"/>
                  <a:pt x="1153855" y="198881"/>
                </a:cubicBezTo>
                <a:cubicBezTo>
                  <a:pt x="1157148" y="197225"/>
                  <a:pt x="1160004" y="194705"/>
                  <a:pt x="1162422" y="191319"/>
                </a:cubicBezTo>
                <a:lnTo>
                  <a:pt x="1162422" y="200025"/>
                </a:lnTo>
                <a:lnTo>
                  <a:pt x="1176989" y="200025"/>
                </a:lnTo>
                <a:lnTo>
                  <a:pt x="1176989" y="118207"/>
                </a:lnTo>
                <a:close/>
                <a:moveTo>
                  <a:pt x="922604" y="118207"/>
                </a:moveTo>
                <a:lnTo>
                  <a:pt x="922604" y="200025"/>
                </a:lnTo>
                <a:lnTo>
                  <a:pt x="938287" y="200025"/>
                </a:lnTo>
                <a:lnTo>
                  <a:pt x="938287" y="118207"/>
                </a:lnTo>
                <a:close/>
                <a:moveTo>
                  <a:pt x="479041" y="117872"/>
                </a:moveTo>
                <a:cubicBezTo>
                  <a:pt x="471116" y="117872"/>
                  <a:pt x="464939" y="120663"/>
                  <a:pt x="460512" y="126244"/>
                </a:cubicBezTo>
                <a:cubicBezTo>
                  <a:pt x="455154" y="133015"/>
                  <a:pt x="452475" y="144103"/>
                  <a:pt x="452475" y="159507"/>
                </a:cubicBezTo>
                <a:cubicBezTo>
                  <a:pt x="452475" y="175208"/>
                  <a:pt x="454912" y="186119"/>
                  <a:pt x="459786" y="192240"/>
                </a:cubicBezTo>
                <a:cubicBezTo>
                  <a:pt x="464660" y="198360"/>
                  <a:pt x="471078" y="201420"/>
                  <a:pt x="479041" y="201420"/>
                </a:cubicBezTo>
                <a:cubicBezTo>
                  <a:pt x="486966" y="201420"/>
                  <a:pt x="493142" y="198630"/>
                  <a:pt x="497570" y="193049"/>
                </a:cubicBezTo>
                <a:cubicBezTo>
                  <a:pt x="502928" y="186277"/>
                  <a:pt x="505607" y="175152"/>
                  <a:pt x="505607" y="159674"/>
                </a:cubicBezTo>
                <a:cubicBezTo>
                  <a:pt x="505607" y="144159"/>
                  <a:pt x="502946" y="133052"/>
                  <a:pt x="497626" y="126355"/>
                </a:cubicBezTo>
                <a:cubicBezTo>
                  <a:pt x="493161" y="120700"/>
                  <a:pt x="486966" y="117872"/>
                  <a:pt x="479041" y="117872"/>
                </a:cubicBezTo>
                <a:close/>
                <a:moveTo>
                  <a:pt x="412366" y="117872"/>
                </a:moveTo>
                <a:cubicBezTo>
                  <a:pt x="404441" y="117872"/>
                  <a:pt x="398264" y="120663"/>
                  <a:pt x="393837" y="126244"/>
                </a:cubicBezTo>
                <a:cubicBezTo>
                  <a:pt x="388479" y="133015"/>
                  <a:pt x="385800" y="144103"/>
                  <a:pt x="385800" y="159507"/>
                </a:cubicBezTo>
                <a:cubicBezTo>
                  <a:pt x="385800" y="175208"/>
                  <a:pt x="388237" y="186119"/>
                  <a:pt x="393111" y="192240"/>
                </a:cubicBezTo>
                <a:cubicBezTo>
                  <a:pt x="397985" y="198360"/>
                  <a:pt x="404403" y="201420"/>
                  <a:pt x="412366" y="201420"/>
                </a:cubicBezTo>
                <a:cubicBezTo>
                  <a:pt x="420291" y="201420"/>
                  <a:pt x="426467" y="198630"/>
                  <a:pt x="430895" y="193049"/>
                </a:cubicBezTo>
                <a:cubicBezTo>
                  <a:pt x="436253" y="186277"/>
                  <a:pt x="438932" y="175152"/>
                  <a:pt x="438932" y="159674"/>
                </a:cubicBezTo>
                <a:cubicBezTo>
                  <a:pt x="438932" y="144159"/>
                  <a:pt x="436271" y="133052"/>
                  <a:pt x="430951" y="126355"/>
                </a:cubicBezTo>
                <a:cubicBezTo>
                  <a:pt x="426486" y="120700"/>
                  <a:pt x="420291" y="117872"/>
                  <a:pt x="412366" y="117872"/>
                </a:cubicBezTo>
                <a:close/>
                <a:moveTo>
                  <a:pt x="345691" y="117872"/>
                </a:moveTo>
                <a:cubicBezTo>
                  <a:pt x="337766" y="117872"/>
                  <a:pt x="331589" y="120663"/>
                  <a:pt x="327162" y="126244"/>
                </a:cubicBezTo>
                <a:cubicBezTo>
                  <a:pt x="321804" y="133015"/>
                  <a:pt x="319125" y="144103"/>
                  <a:pt x="319125" y="159507"/>
                </a:cubicBezTo>
                <a:cubicBezTo>
                  <a:pt x="319125" y="175208"/>
                  <a:pt x="321562" y="186119"/>
                  <a:pt x="326436" y="192240"/>
                </a:cubicBezTo>
                <a:cubicBezTo>
                  <a:pt x="331310" y="198360"/>
                  <a:pt x="337728" y="201420"/>
                  <a:pt x="345691" y="201420"/>
                </a:cubicBezTo>
                <a:cubicBezTo>
                  <a:pt x="353616" y="201420"/>
                  <a:pt x="359792" y="198630"/>
                  <a:pt x="364220" y="193049"/>
                </a:cubicBezTo>
                <a:cubicBezTo>
                  <a:pt x="369578" y="186277"/>
                  <a:pt x="372256" y="175152"/>
                  <a:pt x="372256" y="159674"/>
                </a:cubicBezTo>
                <a:cubicBezTo>
                  <a:pt x="372256" y="144159"/>
                  <a:pt x="369596" y="133052"/>
                  <a:pt x="364276" y="126355"/>
                </a:cubicBezTo>
                <a:cubicBezTo>
                  <a:pt x="359811" y="120700"/>
                  <a:pt x="353616" y="117872"/>
                  <a:pt x="345691" y="117872"/>
                </a:cubicBezTo>
                <a:close/>
                <a:moveTo>
                  <a:pt x="253845" y="117872"/>
                </a:moveTo>
                <a:cubicBezTo>
                  <a:pt x="244990" y="117872"/>
                  <a:pt x="237790" y="121183"/>
                  <a:pt x="232246" y="127806"/>
                </a:cubicBezTo>
                <a:cubicBezTo>
                  <a:pt x="226703" y="134429"/>
                  <a:pt x="223931" y="145238"/>
                  <a:pt x="223931" y="160232"/>
                </a:cubicBezTo>
                <a:cubicBezTo>
                  <a:pt x="223931" y="174855"/>
                  <a:pt x="226591" y="185375"/>
                  <a:pt x="231912" y="191793"/>
                </a:cubicBezTo>
                <a:cubicBezTo>
                  <a:pt x="237232" y="198211"/>
                  <a:pt x="244022" y="201420"/>
                  <a:pt x="252282" y="201420"/>
                </a:cubicBezTo>
                <a:cubicBezTo>
                  <a:pt x="259984" y="201420"/>
                  <a:pt x="266291" y="198890"/>
                  <a:pt x="271202" y="193830"/>
                </a:cubicBezTo>
                <a:cubicBezTo>
                  <a:pt x="276114" y="188770"/>
                  <a:pt x="278569" y="182054"/>
                  <a:pt x="278569" y="173683"/>
                </a:cubicBezTo>
                <a:cubicBezTo>
                  <a:pt x="278569" y="165795"/>
                  <a:pt x="276234" y="159358"/>
                  <a:pt x="271565" y="154372"/>
                </a:cubicBezTo>
                <a:cubicBezTo>
                  <a:pt x="266895" y="149386"/>
                  <a:pt x="261287" y="146893"/>
                  <a:pt x="254738" y="146893"/>
                </a:cubicBezTo>
                <a:cubicBezTo>
                  <a:pt x="248934" y="146893"/>
                  <a:pt x="244078" y="149200"/>
                  <a:pt x="240172" y="153814"/>
                </a:cubicBezTo>
                <a:cubicBezTo>
                  <a:pt x="240767" y="144401"/>
                  <a:pt x="242209" y="138206"/>
                  <a:pt x="244497" y="135229"/>
                </a:cubicBezTo>
                <a:cubicBezTo>
                  <a:pt x="246785" y="132253"/>
                  <a:pt x="249585" y="130764"/>
                  <a:pt x="252896" y="130764"/>
                </a:cubicBezTo>
                <a:cubicBezTo>
                  <a:pt x="255389" y="130764"/>
                  <a:pt x="257417" y="131508"/>
                  <a:pt x="258980" y="132997"/>
                </a:cubicBezTo>
                <a:cubicBezTo>
                  <a:pt x="260542" y="134485"/>
                  <a:pt x="261510" y="136792"/>
                  <a:pt x="261882" y="139917"/>
                </a:cubicBezTo>
                <a:lnTo>
                  <a:pt x="277062" y="138243"/>
                </a:lnTo>
                <a:cubicBezTo>
                  <a:pt x="275946" y="131620"/>
                  <a:pt x="273351" y="126569"/>
                  <a:pt x="269277" y="123090"/>
                </a:cubicBezTo>
                <a:cubicBezTo>
                  <a:pt x="265203" y="119611"/>
                  <a:pt x="260059" y="117872"/>
                  <a:pt x="253845" y="117872"/>
                </a:cubicBezTo>
                <a:close/>
                <a:moveTo>
                  <a:pt x="184659" y="117872"/>
                </a:moveTo>
                <a:cubicBezTo>
                  <a:pt x="182873" y="122858"/>
                  <a:pt x="179580" y="127220"/>
                  <a:pt x="174780" y="130960"/>
                </a:cubicBezTo>
                <a:cubicBezTo>
                  <a:pt x="169980" y="134699"/>
                  <a:pt x="165534" y="137238"/>
                  <a:pt x="161441" y="138578"/>
                </a:cubicBezTo>
                <a:lnTo>
                  <a:pt x="161441" y="152809"/>
                </a:lnTo>
                <a:cubicBezTo>
                  <a:pt x="169218" y="150242"/>
                  <a:pt x="175971" y="146280"/>
                  <a:pt x="181701" y="140922"/>
                </a:cubicBezTo>
                <a:lnTo>
                  <a:pt x="181701" y="200025"/>
                </a:lnTo>
                <a:lnTo>
                  <a:pt x="197383" y="200025"/>
                </a:lnTo>
                <a:lnTo>
                  <a:pt x="197383" y="117872"/>
                </a:lnTo>
                <a:close/>
                <a:moveTo>
                  <a:pt x="643775" y="116812"/>
                </a:moveTo>
                <a:cubicBezTo>
                  <a:pt x="632315" y="116812"/>
                  <a:pt x="623069" y="120579"/>
                  <a:pt x="616037" y="128113"/>
                </a:cubicBezTo>
                <a:cubicBezTo>
                  <a:pt x="609005" y="135648"/>
                  <a:pt x="605489" y="146224"/>
                  <a:pt x="605489" y="159842"/>
                </a:cubicBezTo>
                <a:cubicBezTo>
                  <a:pt x="605489" y="172715"/>
                  <a:pt x="608986" y="182863"/>
                  <a:pt x="615981" y="190286"/>
                </a:cubicBezTo>
                <a:cubicBezTo>
                  <a:pt x="622976" y="197709"/>
                  <a:pt x="631906" y="201420"/>
                  <a:pt x="642770" y="201420"/>
                </a:cubicBezTo>
                <a:cubicBezTo>
                  <a:pt x="651551" y="201420"/>
                  <a:pt x="658797" y="199253"/>
                  <a:pt x="664508" y="194918"/>
                </a:cubicBezTo>
                <a:cubicBezTo>
                  <a:pt x="670220" y="190584"/>
                  <a:pt x="674303" y="183952"/>
                  <a:pt x="676759" y="175022"/>
                </a:cubicBezTo>
                <a:lnTo>
                  <a:pt x="660741" y="169943"/>
                </a:lnTo>
                <a:cubicBezTo>
                  <a:pt x="659365" y="175934"/>
                  <a:pt x="657095" y="180324"/>
                  <a:pt x="653932" y="183115"/>
                </a:cubicBezTo>
                <a:cubicBezTo>
                  <a:pt x="650770" y="185905"/>
                  <a:pt x="646993" y="187300"/>
                  <a:pt x="642603" y="187300"/>
                </a:cubicBezTo>
                <a:cubicBezTo>
                  <a:pt x="636650" y="187300"/>
                  <a:pt x="631813" y="185105"/>
                  <a:pt x="628092" y="180715"/>
                </a:cubicBezTo>
                <a:cubicBezTo>
                  <a:pt x="624371" y="176324"/>
                  <a:pt x="622511" y="168957"/>
                  <a:pt x="622511" y="158614"/>
                </a:cubicBezTo>
                <a:cubicBezTo>
                  <a:pt x="622511" y="148865"/>
                  <a:pt x="624399" y="141815"/>
                  <a:pt x="628176" y="137462"/>
                </a:cubicBezTo>
                <a:cubicBezTo>
                  <a:pt x="631952" y="133108"/>
                  <a:pt x="636873" y="130932"/>
                  <a:pt x="642938" y="130932"/>
                </a:cubicBezTo>
                <a:cubicBezTo>
                  <a:pt x="647328" y="130932"/>
                  <a:pt x="651058" y="132160"/>
                  <a:pt x="654128" y="134615"/>
                </a:cubicBezTo>
                <a:cubicBezTo>
                  <a:pt x="657197" y="137071"/>
                  <a:pt x="659216" y="140419"/>
                  <a:pt x="660183" y="144661"/>
                </a:cubicBezTo>
                <a:lnTo>
                  <a:pt x="676536" y="140754"/>
                </a:lnTo>
                <a:cubicBezTo>
                  <a:pt x="674675" y="134206"/>
                  <a:pt x="671885" y="129183"/>
                  <a:pt x="668164" y="125685"/>
                </a:cubicBezTo>
                <a:cubicBezTo>
                  <a:pt x="661913" y="119770"/>
                  <a:pt x="653783" y="116812"/>
                  <a:pt x="643775" y="116812"/>
                </a:cubicBezTo>
                <a:close/>
                <a:moveTo>
                  <a:pt x="38099" y="0"/>
                </a:moveTo>
                <a:lnTo>
                  <a:pt x="1648421" y="0"/>
                </a:lnTo>
                <a:cubicBezTo>
                  <a:pt x="1669462" y="0"/>
                  <a:pt x="1686520" y="17058"/>
                  <a:pt x="1686520" y="38099"/>
                </a:cubicBezTo>
                <a:lnTo>
                  <a:pt x="1686520" y="274291"/>
                </a:lnTo>
                <a:cubicBezTo>
                  <a:pt x="1686520" y="295332"/>
                  <a:pt x="1669462" y="312390"/>
                  <a:pt x="1648421" y="312390"/>
                </a:cubicBezTo>
                <a:lnTo>
                  <a:pt x="38099" y="312390"/>
                </a:lnTo>
                <a:cubicBezTo>
                  <a:pt x="17058" y="312390"/>
                  <a:pt x="0" y="295332"/>
                  <a:pt x="0" y="274291"/>
                </a:cubicBezTo>
                <a:lnTo>
                  <a:pt x="0" y="38099"/>
                </a:lnTo>
                <a:cubicBezTo>
                  <a:pt x="0" y="17058"/>
                  <a:pt x="17058" y="0"/>
                  <a:pt x="38099" y="0"/>
                </a:cubicBezTo>
                <a:close/>
              </a:path>
            </a:pathLst>
          </a:custGeom>
          <a:solidFill>
            <a:srgbClr val="267FB6"/>
          </a:solidFill>
          <a:ln/>
        </p:spPr>
        <p:txBody>
          <a:bodyPr wrap="square" rtlCol="0" anchor="ctr">
            <a:noAutofit/>
          </a:bodyPr>
          <a:lstStyle/>
          <a:p>
            <a:pPr marL="0" indent="0">
              <a:buNone/>
            </a:pPr>
            <a:endParaRPr lang="en-US" dirty="0"/>
          </a:p>
        </p:txBody>
      </p:sp>
      <p:sp>
        <p:nvSpPr>
          <p:cNvPr id="31" name="Freeform: Shape 30">
            <a:extLst>
              <a:ext uri="{FF2B5EF4-FFF2-40B4-BE49-F238E27FC236}">
                <a16:creationId xmlns:a16="http://schemas.microsoft.com/office/drawing/2014/main" id="{082CDC29-A9F5-2EFB-07BC-227504F26999}"/>
              </a:ext>
            </a:extLst>
          </p:cNvPr>
          <p:cNvSpPr/>
          <p:nvPr/>
        </p:nvSpPr>
        <p:spPr>
          <a:xfrm>
            <a:off x="6558181" y="3594795"/>
            <a:ext cx="2102197" cy="312390"/>
          </a:xfrm>
          <a:custGeom>
            <a:avLst/>
            <a:gdLst/>
            <a:ahLst/>
            <a:cxnLst/>
            <a:rect l="l" t="t" r="r" b="b"/>
            <a:pathLst>
              <a:path w="2102197" h="312390">
                <a:moveTo>
                  <a:pt x="1745884" y="171562"/>
                </a:moveTo>
                <a:lnTo>
                  <a:pt x="1745884" y="174687"/>
                </a:lnTo>
                <a:cubicBezTo>
                  <a:pt x="1745884" y="178445"/>
                  <a:pt x="1745680" y="180994"/>
                  <a:pt x="1745270" y="182333"/>
                </a:cubicBezTo>
                <a:cubicBezTo>
                  <a:pt x="1744675" y="184380"/>
                  <a:pt x="1743429" y="186110"/>
                  <a:pt x="1741531" y="187524"/>
                </a:cubicBezTo>
                <a:cubicBezTo>
                  <a:pt x="1738964" y="189384"/>
                  <a:pt x="1736266" y="190314"/>
                  <a:pt x="1733439" y="190314"/>
                </a:cubicBezTo>
                <a:cubicBezTo>
                  <a:pt x="1730908" y="190314"/>
                  <a:pt x="1728825" y="189514"/>
                  <a:pt x="1727188" y="187914"/>
                </a:cubicBezTo>
                <a:cubicBezTo>
                  <a:pt x="1725551" y="186314"/>
                  <a:pt x="1724732" y="184417"/>
                  <a:pt x="1724732" y="182222"/>
                </a:cubicBezTo>
                <a:cubicBezTo>
                  <a:pt x="1724732" y="179989"/>
                  <a:pt x="1725755" y="178147"/>
                  <a:pt x="1727802" y="176696"/>
                </a:cubicBezTo>
                <a:cubicBezTo>
                  <a:pt x="1729141" y="175803"/>
                  <a:pt x="1731987" y="174892"/>
                  <a:pt x="1736341" y="173962"/>
                </a:cubicBezTo>
                <a:cubicBezTo>
                  <a:pt x="1740694" y="173031"/>
                  <a:pt x="1743875" y="172231"/>
                  <a:pt x="1745884" y="171562"/>
                </a:cubicBezTo>
                <a:close/>
                <a:moveTo>
                  <a:pt x="1545859" y="171562"/>
                </a:moveTo>
                <a:lnTo>
                  <a:pt x="1545859" y="174687"/>
                </a:lnTo>
                <a:cubicBezTo>
                  <a:pt x="1545859" y="178445"/>
                  <a:pt x="1545655" y="180994"/>
                  <a:pt x="1545245" y="182333"/>
                </a:cubicBezTo>
                <a:cubicBezTo>
                  <a:pt x="1544650" y="184380"/>
                  <a:pt x="1543404" y="186110"/>
                  <a:pt x="1541506" y="187524"/>
                </a:cubicBezTo>
                <a:cubicBezTo>
                  <a:pt x="1538939" y="189384"/>
                  <a:pt x="1536241" y="190314"/>
                  <a:pt x="1533414" y="190314"/>
                </a:cubicBezTo>
                <a:cubicBezTo>
                  <a:pt x="1530883" y="190314"/>
                  <a:pt x="1528800" y="189514"/>
                  <a:pt x="1527163" y="187914"/>
                </a:cubicBezTo>
                <a:cubicBezTo>
                  <a:pt x="1525526" y="186314"/>
                  <a:pt x="1524707" y="184417"/>
                  <a:pt x="1524707" y="182222"/>
                </a:cubicBezTo>
                <a:cubicBezTo>
                  <a:pt x="1524707" y="179989"/>
                  <a:pt x="1525730" y="178147"/>
                  <a:pt x="1527777" y="176696"/>
                </a:cubicBezTo>
                <a:cubicBezTo>
                  <a:pt x="1529116" y="175803"/>
                  <a:pt x="1531962" y="174892"/>
                  <a:pt x="1536316" y="173962"/>
                </a:cubicBezTo>
                <a:cubicBezTo>
                  <a:pt x="1540669" y="173031"/>
                  <a:pt x="1543850" y="172231"/>
                  <a:pt x="1545859" y="171562"/>
                </a:cubicBezTo>
                <a:close/>
                <a:moveTo>
                  <a:pt x="831484" y="171562"/>
                </a:moveTo>
                <a:lnTo>
                  <a:pt x="831484" y="174687"/>
                </a:lnTo>
                <a:cubicBezTo>
                  <a:pt x="831484" y="178445"/>
                  <a:pt x="831280" y="180994"/>
                  <a:pt x="830870" y="182333"/>
                </a:cubicBezTo>
                <a:cubicBezTo>
                  <a:pt x="830275" y="184380"/>
                  <a:pt x="829029" y="186110"/>
                  <a:pt x="827131" y="187524"/>
                </a:cubicBezTo>
                <a:cubicBezTo>
                  <a:pt x="824564" y="189384"/>
                  <a:pt x="821866" y="190314"/>
                  <a:pt x="819039" y="190314"/>
                </a:cubicBezTo>
                <a:cubicBezTo>
                  <a:pt x="816509" y="190314"/>
                  <a:pt x="814425" y="189514"/>
                  <a:pt x="812788" y="187914"/>
                </a:cubicBezTo>
                <a:cubicBezTo>
                  <a:pt x="811151" y="186314"/>
                  <a:pt x="810332" y="184417"/>
                  <a:pt x="810332" y="182222"/>
                </a:cubicBezTo>
                <a:cubicBezTo>
                  <a:pt x="810332" y="179989"/>
                  <a:pt x="811355" y="178147"/>
                  <a:pt x="813402" y="176696"/>
                </a:cubicBezTo>
                <a:cubicBezTo>
                  <a:pt x="814741" y="175803"/>
                  <a:pt x="817588" y="174892"/>
                  <a:pt x="821941" y="173962"/>
                </a:cubicBezTo>
                <a:cubicBezTo>
                  <a:pt x="826294" y="173031"/>
                  <a:pt x="829475" y="172231"/>
                  <a:pt x="831484" y="171562"/>
                </a:cubicBezTo>
                <a:close/>
                <a:moveTo>
                  <a:pt x="387418" y="162520"/>
                </a:moveTo>
                <a:lnTo>
                  <a:pt x="387418" y="178203"/>
                </a:lnTo>
                <a:lnTo>
                  <a:pt x="418226" y="178203"/>
                </a:lnTo>
                <a:lnTo>
                  <a:pt x="418226" y="162520"/>
                </a:lnTo>
                <a:close/>
                <a:moveTo>
                  <a:pt x="530461" y="152195"/>
                </a:moveTo>
                <a:cubicBezTo>
                  <a:pt x="534554" y="152195"/>
                  <a:pt x="537986" y="153758"/>
                  <a:pt x="540758" y="156884"/>
                </a:cubicBezTo>
                <a:cubicBezTo>
                  <a:pt x="543530" y="160009"/>
                  <a:pt x="544916" y="164474"/>
                  <a:pt x="544916" y="170278"/>
                </a:cubicBezTo>
                <a:cubicBezTo>
                  <a:pt x="544916" y="176231"/>
                  <a:pt x="543530" y="180770"/>
                  <a:pt x="540758" y="183896"/>
                </a:cubicBezTo>
                <a:cubicBezTo>
                  <a:pt x="537986" y="187021"/>
                  <a:pt x="534554" y="188584"/>
                  <a:pt x="530461" y="188584"/>
                </a:cubicBezTo>
                <a:cubicBezTo>
                  <a:pt x="526368" y="188584"/>
                  <a:pt x="522926" y="187021"/>
                  <a:pt x="520136" y="183896"/>
                </a:cubicBezTo>
                <a:cubicBezTo>
                  <a:pt x="517345" y="180770"/>
                  <a:pt x="515950" y="176268"/>
                  <a:pt x="515950" y="170390"/>
                </a:cubicBezTo>
                <a:cubicBezTo>
                  <a:pt x="515950" y="164511"/>
                  <a:pt x="517345" y="160009"/>
                  <a:pt x="520136" y="156884"/>
                </a:cubicBezTo>
                <a:cubicBezTo>
                  <a:pt x="522926" y="153758"/>
                  <a:pt x="526368" y="152195"/>
                  <a:pt x="530461" y="152195"/>
                </a:cubicBezTo>
                <a:close/>
                <a:moveTo>
                  <a:pt x="703362" y="151805"/>
                </a:moveTo>
                <a:cubicBezTo>
                  <a:pt x="707045" y="151805"/>
                  <a:pt x="710134" y="153312"/>
                  <a:pt x="712626" y="156325"/>
                </a:cubicBezTo>
                <a:cubicBezTo>
                  <a:pt x="715119" y="159339"/>
                  <a:pt x="716366" y="163953"/>
                  <a:pt x="716366" y="170166"/>
                </a:cubicBezTo>
                <a:cubicBezTo>
                  <a:pt x="716366" y="176827"/>
                  <a:pt x="715157" y="181617"/>
                  <a:pt x="712738" y="184538"/>
                </a:cubicBezTo>
                <a:cubicBezTo>
                  <a:pt x="710320" y="187458"/>
                  <a:pt x="707287" y="188919"/>
                  <a:pt x="703641" y="188919"/>
                </a:cubicBezTo>
                <a:cubicBezTo>
                  <a:pt x="699846" y="188919"/>
                  <a:pt x="696627" y="187328"/>
                  <a:pt x="693986" y="184147"/>
                </a:cubicBezTo>
                <a:cubicBezTo>
                  <a:pt x="691344" y="180966"/>
                  <a:pt x="690023" y="176045"/>
                  <a:pt x="690023" y="169385"/>
                </a:cubicBezTo>
                <a:cubicBezTo>
                  <a:pt x="690023" y="163581"/>
                  <a:pt x="691288" y="159200"/>
                  <a:pt x="693818" y="156242"/>
                </a:cubicBezTo>
                <a:cubicBezTo>
                  <a:pt x="696348" y="153284"/>
                  <a:pt x="699530" y="151805"/>
                  <a:pt x="703362" y="151805"/>
                </a:cubicBezTo>
                <a:close/>
                <a:moveTo>
                  <a:pt x="1853096" y="151414"/>
                </a:moveTo>
                <a:cubicBezTo>
                  <a:pt x="1856929" y="151414"/>
                  <a:pt x="1860073" y="152912"/>
                  <a:pt x="1862528" y="155907"/>
                </a:cubicBezTo>
                <a:cubicBezTo>
                  <a:pt x="1864984" y="158902"/>
                  <a:pt x="1866212" y="163804"/>
                  <a:pt x="1866212" y="170613"/>
                </a:cubicBezTo>
                <a:cubicBezTo>
                  <a:pt x="1866212" y="176715"/>
                  <a:pt x="1864947" y="181301"/>
                  <a:pt x="1862417" y="184370"/>
                </a:cubicBezTo>
                <a:cubicBezTo>
                  <a:pt x="1859887" y="187440"/>
                  <a:pt x="1856817" y="188975"/>
                  <a:pt x="1853208" y="188975"/>
                </a:cubicBezTo>
                <a:cubicBezTo>
                  <a:pt x="1848669" y="188975"/>
                  <a:pt x="1845134" y="186928"/>
                  <a:pt x="1842604" y="182835"/>
                </a:cubicBezTo>
                <a:cubicBezTo>
                  <a:pt x="1840855" y="180008"/>
                  <a:pt x="1839981" y="175431"/>
                  <a:pt x="1839981" y="169106"/>
                </a:cubicBezTo>
                <a:cubicBezTo>
                  <a:pt x="1839981" y="163227"/>
                  <a:pt x="1841237" y="158809"/>
                  <a:pt x="1843748" y="155851"/>
                </a:cubicBezTo>
                <a:cubicBezTo>
                  <a:pt x="1846260" y="152893"/>
                  <a:pt x="1849376" y="151414"/>
                  <a:pt x="1853096" y="151414"/>
                </a:cubicBezTo>
                <a:close/>
                <a:moveTo>
                  <a:pt x="1672121" y="151414"/>
                </a:moveTo>
                <a:cubicBezTo>
                  <a:pt x="1675954" y="151414"/>
                  <a:pt x="1679098" y="152912"/>
                  <a:pt x="1681553" y="155907"/>
                </a:cubicBezTo>
                <a:cubicBezTo>
                  <a:pt x="1684009" y="158902"/>
                  <a:pt x="1685237" y="163804"/>
                  <a:pt x="1685237" y="170613"/>
                </a:cubicBezTo>
                <a:cubicBezTo>
                  <a:pt x="1685237" y="176715"/>
                  <a:pt x="1683972" y="181301"/>
                  <a:pt x="1681442" y="184370"/>
                </a:cubicBezTo>
                <a:cubicBezTo>
                  <a:pt x="1678912" y="187440"/>
                  <a:pt x="1675842" y="188975"/>
                  <a:pt x="1672233" y="188975"/>
                </a:cubicBezTo>
                <a:cubicBezTo>
                  <a:pt x="1667694" y="188975"/>
                  <a:pt x="1664159" y="186928"/>
                  <a:pt x="1661629" y="182835"/>
                </a:cubicBezTo>
                <a:cubicBezTo>
                  <a:pt x="1659880" y="180008"/>
                  <a:pt x="1659006" y="175431"/>
                  <a:pt x="1659006" y="169106"/>
                </a:cubicBezTo>
                <a:cubicBezTo>
                  <a:pt x="1659006" y="163227"/>
                  <a:pt x="1660262" y="158809"/>
                  <a:pt x="1662773" y="155851"/>
                </a:cubicBezTo>
                <a:cubicBezTo>
                  <a:pt x="1665285" y="152893"/>
                  <a:pt x="1668401" y="151414"/>
                  <a:pt x="1672121" y="151414"/>
                </a:cubicBezTo>
                <a:close/>
                <a:moveTo>
                  <a:pt x="1270006" y="151414"/>
                </a:moveTo>
                <a:cubicBezTo>
                  <a:pt x="1273206" y="151414"/>
                  <a:pt x="1275922" y="152595"/>
                  <a:pt x="1278155" y="154958"/>
                </a:cubicBezTo>
                <a:cubicBezTo>
                  <a:pt x="1280387" y="157321"/>
                  <a:pt x="1281559" y="160772"/>
                  <a:pt x="1281671" y="165311"/>
                </a:cubicBezTo>
                <a:lnTo>
                  <a:pt x="1258230" y="165311"/>
                </a:lnTo>
                <a:cubicBezTo>
                  <a:pt x="1258193" y="161032"/>
                  <a:pt x="1259291" y="157646"/>
                  <a:pt x="1261523" y="155153"/>
                </a:cubicBezTo>
                <a:cubicBezTo>
                  <a:pt x="1263756" y="152661"/>
                  <a:pt x="1266583" y="151414"/>
                  <a:pt x="1270006" y="151414"/>
                </a:cubicBezTo>
                <a:close/>
                <a:moveTo>
                  <a:pt x="1181714" y="140754"/>
                </a:moveTo>
                <a:lnTo>
                  <a:pt x="1205601" y="200025"/>
                </a:lnTo>
                <a:lnTo>
                  <a:pt x="1219721" y="200025"/>
                </a:lnTo>
                <a:lnTo>
                  <a:pt x="1243273" y="140754"/>
                </a:lnTo>
                <a:lnTo>
                  <a:pt x="1227144" y="140754"/>
                </a:lnTo>
                <a:lnTo>
                  <a:pt x="1215870" y="171004"/>
                </a:lnTo>
                <a:cubicBezTo>
                  <a:pt x="1215275" y="172678"/>
                  <a:pt x="1214717" y="174352"/>
                  <a:pt x="1214196" y="176027"/>
                </a:cubicBezTo>
                <a:cubicBezTo>
                  <a:pt x="1213973" y="176845"/>
                  <a:pt x="1213433" y="178538"/>
                  <a:pt x="1212577" y="181105"/>
                </a:cubicBezTo>
                <a:lnTo>
                  <a:pt x="1209340" y="171004"/>
                </a:lnTo>
                <a:lnTo>
                  <a:pt x="1198178" y="140754"/>
                </a:lnTo>
                <a:close/>
                <a:moveTo>
                  <a:pt x="1160729" y="140754"/>
                </a:moveTo>
                <a:lnTo>
                  <a:pt x="1160729" y="200025"/>
                </a:lnTo>
                <a:lnTo>
                  <a:pt x="1176412" y="200025"/>
                </a:lnTo>
                <a:lnTo>
                  <a:pt x="1176412" y="140754"/>
                </a:lnTo>
                <a:close/>
                <a:moveTo>
                  <a:pt x="770204" y="140754"/>
                </a:moveTo>
                <a:lnTo>
                  <a:pt x="770204" y="200025"/>
                </a:lnTo>
                <a:lnTo>
                  <a:pt x="785887" y="200025"/>
                </a:lnTo>
                <a:lnTo>
                  <a:pt x="785887" y="140754"/>
                </a:lnTo>
                <a:close/>
                <a:moveTo>
                  <a:pt x="1915753" y="139415"/>
                </a:moveTo>
                <a:cubicBezTo>
                  <a:pt x="1907232" y="139415"/>
                  <a:pt x="1900944" y="141164"/>
                  <a:pt x="1896889" y="144661"/>
                </a:cubicBezTo>
                <a:cubicBezTo>
                  <a:pt x="1892833" y="148159"/>
                  <a:pt x="1890805" y="152475"/>
                  <a:pt x="1890805" y="157609"/>
                </a:cubicBezTo>
                <a:cubicBezTo>
                  <a:pt x="1890805" y="163302"/>
                  <a:pt x="1893149" y="167748"/>
                  <a:pt x="1897838" y="170948"/>
                </a:cubicBezTo>
                <a:cubicBezTo>
                  <a:pt x="1901223" y="173255"/>
                  <a:pt x="1909242" y="175803"/>
                  <a:pt x="1921892" y="178594"/>
                </a:cubicBezTo>
                <a:cubicBezTo>
                  <a:pt x="1924608" y="179226"/>
                  <a:pt x="1926357" y="179915"/>
                  <a:pt x="1927138" y="180659"/>
                </a:cubicBezTo>
                <a:cubicBezTo>
                  <a:pt x="1927882" y="181440"/>
                  <a:pt x="1928254" y="182426"/>
                  <a:pt x="1928254" y="183617"/>
                </a:cubicBezTo>
                <a:cubicBezTo>
                  <a:pt x="1928254" y="185366"/>
                  <a:pt x="1927566" y="186761"/>
                  <a:pt x="1926189" y="187803"/>
                </a:cubicBezTo>
                <a:cubicBezTo>
                  <a:pt x="1924143" y="189291"/>
                  <a:pt x="1921092" y="190035"/>
                  <a:pt x="1917037" y="190035"/>
                </a:cubicBezTo>
                <a:cubicBezTo>
                  <a:pt x="1913353" y="190035"/>
                  <a:pt x="1910488" y="189244"/>
                  <a:pt x="1908442" y="187663"/>
                </a:cubicBezTo>
                <a:cubicBezTo>
                  <a:pt x="1906395" y="186082"/>
                  <a:pt x="1905037" y="183766"/>
                  <a:pt x="1904367" y="180715"/>
                </a:cubicBezTo>
                <a:lnTo>
                  <a:pt x="1888629" y="183115"/>
                </a:lnTo>
                <a:cubicBezTo>
                  <a:pt x="1890080" y="188733"/>
                  <a:pt x="1893159" y="193179"/>
                  <a:pt x="1897865" y="196453"/>
                </a:cubicBezTo>
                <a:cubicBezTo>
                  <a:pt x="1902572" y="199727"/>
                  <a:pt x="1908963" y="201365"/>
                  <a:pt x="1917037" y="201365"/>
                </a:cubicBezTo>
                <a:cubicBezTo>
                  <a:pt x="1925929" y="201365"/>
                  <a:pt x="1932645" y="199411"/>
                  <a:pt x="1937184" y="195504"/>
                </a:cubicBezTo>
                <a:cubicBezTo>
                  <a:pt x="1941723" y="191598"/>
                  <a:pt x="1943993" y="186928"/>
                  <a:pt x="1943993" y="181496"/>
                </a:cubicBezTo>
                <a:cubicBezTo>
                  <a:pt x="1943993" y="176510"/>
                  <a:pt x="1942356" y="172622"/>
                  <a:pt x="1939082" y="169832"/>
                </a:cubicBezTo>
                <a:cubicBezTo>
                  <a:pt x="1935770" y="167078"/>
                  <a:pt x="1929938" y="164753"/>
                  <a:pt x="1921585" y="162855"/>
                </a:cubicBezTo>
                <a:cubicBezTo>
                  <a:pt x="1913232" y="160958"/>
                  <a:pt x="1908349" y="159488"/>
                  <a:pt x="1906935" y="158446"/>
                </a:cubicBezTo>
                <a:cubicBezTo>
                  <a:pt x="1905893" y="157665"/>
                  <a:pt x="1905372" y="156716"/>
                  <a:pt x="1905372" y="155600"/>
                </a:cubicBezTo>
                <a:cubicBezTo>
                  <a:pt x="1905372" y="154298"/>
                  <a:pt x="1905967" y="153237"/>
                  <a:pt x="1907158" y="152419"/>
                </a:cubicBezTo>
                <a:cubicBezTo>
                  <a:pt x="1908944" y="151265"/>
                  <a:pt x="1911902" y="150689"/>
                  <a:pt x="1916032" y="150689"/>
                </a:cubicBezTo>
                <a:cubicBezTo>
                  <a:pt x="1919306" y="150689"/>
                  <a:pt x="1921827" y="151303"/>
                  <a:pt x="1923594" y="152530"/>
                </a:cubicBezTo>
                <a:cubicBezTo>
                  <a:pt x="1925361" y="153758"/>
                  <a:pt x="1926561" y="155526"/>
                  <a:pt x="1927194" y="157832"/>
                </a:cubicBezTo>
                <a:lnTo>
                  <a:pt x="1941984" y="155098"/>
                </a:lnTo>
                <a:cubicBezTo>
                  <a:pt x="1940495" y="149926"/>
                  <a:pt x="1937779" y="146019"/>
                  <a:pt x="1933835" y="143377"/>
                </a:cubicBezTo>
                <a:cubicBezTo>
                  <a:pt x="1929891" y="140736"/>
                  <a:pt x="1923864" y="139415"/>
                  <a:pt x="1915753" y="139415"/>
                </a:cubicBezTo>
                <a:close/>
                <a:moveTo>
                  <a:pt x="1807257" y="139415"/>
                </a:moveTo>
                <a:cubicBezTo>
                  <a:pt x="1804727" y="139415"/>
                  <a:pt x="1802467" y="140047"/>
                  <a:pt x="1800476" y="141312"/>
                </a:cubicBezTo>
                <a:cubicBezTo>
                  <a:pt x="1798486" y="142577"/>
                  <a:pt x="1796244" y="145201"/>
                  <a:pt x="1793751" y="149182"/>
                </a:cubicBezTo>
                <a:lnTo>
                  <a:pt x="1793751" y="140754"/>
                </a:lnTo>
                <a:lnTo>
                  <a:pt x="1779185" y="140754"/>
                </a:lnTo>
                <a:lnTo>
                  <a:pt x="1779185" y="200025"/>
                </a:lnTo>
                <a:lnTo>
                  <a:pt x="1794867" y="200025"/>
                </a:lnTo>
                <a:lnTo>
                  <a:pt x="1794867" y="181719"/>
                </a:lnTo>
                <a:cubicBezTo>
                  <a:pt x="1794867" y="171636"/>
                  <a:pt x="1795305" y="165013"/>
                  <a:pt x="1796179" y="161851"/>
                </a:cubicBezTo>
                <a:cubicBezTo>
                  <a:pt x="1797053" y="158688"/>
                  <a:pt x="1798253" y="156502"/>
                  <a:pt x="1799779" y="155293"/>
                </a:cubicBezTo>
                <a:cubicBezTo>
                  <a:pt x="1801304" y="154084"/>
                  <a:pt x="1803165" y="153479"/>
                  <a:pt x="1805360" y="153479"/>
                </a:cubicBezTo>
                <a:cubicBezTo>
                  <a:pt x="1807629" y="153479"/>
                  <a:pt x="1810085" y="154335"/>
                  <a:pt x="1812727" y="156046"/>
                </a:cubicBezTo>
                <a:lnTo>
                  <a:pt x="1817582" y="142373"/>
                </a:lnTo>
                <a:cubicBezTo>
                  <a:pt x="1814271" y="140401"/>
                  <a:pt x="1810829" y="139415"/>
                  <a:pt x="1807257" y="139415"/>
                </a:cubicBezTo>
                <a:close/>
                <a:moveTo>
                  <a:pt x="1736341" y="139415"/>
                </a:moveTo>
                <a:cubicBezTo>
                  <a:pt x="1728639" y="139415"/>
                  <a:pt x="1722835" y="140792"/>
                  <a:pt x="1718928" y="143545"/>
                </a:cubicBezTo>
                <a:cubicBezTo>
                  <a:pt x="1715021" y="146298"/>
                  <a:pt x="1712268" y="150540"/>
                  <a:pt x="1710668" y="156270"/>
                </a:cubicBezTo>
                <a:lnTo>
                  <a:pt x="1724900" y="158837"/>
                </a:lnTo>
                <a:cubicBezTo>
                  <a:pt x="1725867" y="156084"/>
                  <a:pt x="1727132" y="154158"/>
                  <a:pt x="1728695" y="153061"/>
                </a:cubicBezTo>
                <a:cubicBezTo>
                  <a:pt x="1730257" y="151963"/>
                  <a:pt x="1732434" y="151414"/>
                  <a:pt x="1735225" y="151414"/>
                </a:cubicBezTo>
                <a:cubicBezTo>
                  <a:pt x="1739354" y="151414"/>
                  <a:pt x="1742164" y="152056"/>
                  <a:pt x="1743652" y="153340"/>
                </a:cubicBezTo>
                <a:cubicBezTo>
                  <a:pt x="1745140" y="154623"/>
                  <a:pt x="1745884" y="156772"/>
                  <a:pt x="1745884" y="159786"/>
                </a:cubicBezTo>
                <a:lnTo>
                  <a:pt x="1745884" y="161348"/>
                </a:lnTo>
                <a:cubicBezTo>
                  <a:pt x="1743057" y="162539"/>
                  <a:pt x="1737978" y="163823"/>
                  <a:pt x="1730648" y="165199"/>
                </a:cubicBezTo>
                <a:cubicBezTo>
                  <a:pt x="1725216" y="166241"/>
                  <a:pt x="1721058" y="167460"/>
                  <a:pt x="1718174" y="168855"/>
                </a:cubicBezTo>
                <a:cubicBezTo>
                  <a:pt x="1715291" y="170250"/>
                  <a:pt x="1713049" y="172259"/>
                  <a:pt x="1711449" y="174882"/>
                </a:cubicBezTo>
                <a:cubicBezTo>
                  <a:pt x="1709849" y="177506"/>
                  <a:pt x="1709049" y="180491"/>
                  <a:pt x="1709049" y="183840"/>
                </a:cubicBezTo>
                <a:cubicBezTo>
                  <a:pt x="1709049" y="188900"/>
                  <a:pt x="1710807" y="193086"/>
                  <a:pt x="1714323" y="196397"/>
                </a:cubicBezTo>
                <a:cubicBezTo>
                  <a:pt x="1717840" y="199709"/>
                  <a:pt x="1722649" y="201365"/>
                  <a:pt x="1728750" y="201365"/>
                </a:cubicBezTo>
                <a:cubicBezTo>
                  <a:pt x="1732211" y="201365"/>
                  <a:pt x="1735466" y="200713"/>
                  <a:pt x="1738517" y="199411"/>
                </a:cubicBezTo>
                <a:cubicBezTo>
                  <a:pt x="1741568" y="198109"/>
                  <a:pt x="1744433" y="196156"/>
                  <a:pt x="1747112" y="193551"/>
                </a:cubicBezTo>
                <a:cubicBezTo>
                  <a:pt x="1747224" y="193849"/>
                  <a:pt x="1747410" y="194463"/>
                  <a:pt x="1747670" y="195393"/>
                </a:cubicBezTo>
                <a:cubicBezTo>
                  <a:pt x="1748266" y="197439"/>
                  <a:pt x="1748768" y="198983"/>
                  <a:pt x="1749177" y="200025"/>
                </a:cubicBezTo>
                <a:lnTo>
                  <a:pt x="1764692" y="200025"/>
                </a:lnTo>
                <a:cubicBezTo>
                  <a:pt x="1763316" y="197197"/>
                  <a:pt x="1762376" y="194546"/>
                  <a:pt x="1761874" y="192072"/>
                </a:cubicBezTo>
                <a:cubicBezTo>
                  <a:pt x="1761372" y="189598"/>
                  <a:pt x="1761121" y="185756"/>
                  <a:pt x="1761121" y="180547"/>
                </a:cubicBezTo>
                <a:lnTo>
                  <a:pt x="1761288" y="162241"/>
                </a:lnTo>
                <a:cubicBezTo>
                  <a:pt x="1761288" y="155433"/>
                  <a:pt x="1760590" y="150754"/>
                  <a:pt x="1759195" y="148205"/>
                </a:cubicBezTo>
                <a:cubicBezTo>
                  <a:pt x="1757800" y="145656"/>
                  <a:pt x="1755391" y="143554"/>
                  <a:pt x="1751968" y="141898"/>
                </a:cubicBezTo>
                <a:cubicBezTo>
                  <a:pt x="1748545" y="140243"/>
                  <a:pt x="1743336" y="139415"/>
                  <a:pt x="1736341" y="139415"/>
                </a:cubicBezTo>
                <a:close/>
                <a:moveTo>
                  <a:pt x="1613818" y="139415"/>
                </a:moveTo>
                <a:cubicBezTo>
                  <a:pt x="1605967" y="139415"/>
                  <a:pt x="1599456" y="142764"/>
                  <a:pt x="1594284" y="149461"/>
                </a:cubicBezTo>
                <a:lnTo>
                  <a:pt x="1594284" y="140754"/>
                </a:lnTo>
                <a:lnTo>
                  <a:pt x="1579718" y="140754"/>
                </a:lnTo>
                <a:lnTo>
                  <a:pt x="1579718" y="200025"/>
                </a:lnTo>
                <a:lnTo>
                  <a:pt x="1595400" y="200025"/>
                </a:lnTo>
                <a:lnTo>
                  <a:pt x="1595400" y="173180"/>
                </a:lnTo>
                <a:cubicBezTo>
                  <a:pt x="1595400" y="166557"/>
                  <a:pt x="1595800" y="162018"/>
                  <a:pt x="1596600" y="159562"/>
                </a:cubicBezTo>
                <a:cubicBezTo>
                  <a:pt x="1597400" y="157107"/>
                  <a:pt x="1598879" y="155135"/>
                  <a:pt x="1601037" y="153647"/>
                </a:cubicBezTo>
                <a:cubicBezTo>
                  <a:pt x="1603195" y="152158"/>
                  <a:pt x="1605632" y="151414"/>
                  <a:pt x="1608349" y="151414"/>
                </a:cubicBezTo>
                <a:cubicBezTo>
                  <a:pt x="1610469" y="151414"/>
                  <a:pt x="1612283" y="151935"/>
                  <a:pt x="1613790" y="152977"/>
                </a:cubicBezTo>
                <a:cubicBezTo>
                  <a:pt x="1615297" y="154019"/>
                  <a:pt x="1616385" y="155479"/>
                  <a:pt x="1617055" y="157358"/>
                </a:cubicBezTo>
                <a:cubicBezTo>
                  <a:pt x="1617725" y="159237"/>
                  <a:pt x="1618060" y="163376"/>
                  <a:pt x="1618060" y="169776"/>
                </a:cubicBezTo>
                <a:lnTo>
                  <a:pt x="1618060" y="200025"/>
                </a:lnTo>
                <a:lnTo>
                  <a:pt x="1633742" y="200025"/>
                </a:lnTo>
                <a:lnTo>
                  <a:pt x="1633742" y="163190"/>
                </a:lnTo>
                <a:cubicBezTo>
                  <a:pt x="1633742" y="158614"/>
                  <a:pt x="1633454" y="155098"/>
                  <a:pt x="1632877" y="152642"/>
                </a:cubicBezTo>
                <a:cubicBezTo>
                  <a:pt x="1632301" y="150186"/>
                  <a:pt x="1631277" y="147991"/>
                  <a:pt x="1629808" y="146056"/>
                </a:cubicBezTo>
                <a:cubicBezTo>
                  <a:pt x="1628338" y="144122"/>
                  <a:pt x="1626171" y="142531"/>
                  <a:pt x="1623306" y="141285"/>
                </a:cubicBezTo>
                <a:cubicBezTo>
                  <a:pt x="1620441" y="140038"/>
                  <a:pt x="1617278" y="139415"/>
                  <a:pt x="1613818" y="139415"/>
                </a:cubicBezTo>
                <a:close/>
                <a:moveTo>
                  <a:pt x="1536316" y="139415"/>
                </a:moveTo>
                <a:cubicBezTo>
                  <a:pt x="1528614" y="139415"/>
                  <a:pt x="1522810" y="140792"/>
                  <a:pt x="1518903" y="143545"/>
                </a:cubicBezTo>
                <a:cubicBezTo>
                  <a:pt x="1514996" y="146298"/>
                  <a:pt x="1512243" y="150540"/>
                  <a:pt x="1510643" y="156270"/>
                </a:cubicBezTo>
                <a:lnTo>
                  <a:pt x="1524875" y="158837"/>
                </a:lnTo>
                <a:cubicBezTo>
                  <a:pt x="1525842" y="156084"/>
                  <a:pt x="1527107" y="154158"/>
                  <a:pt x="1528670" y="153061"/>
                </a:cubicBezTo>
                <a:cubicBezTo>
                  <a:pt x="1530232" y="151963"/>
                  <a:pt x="1532409" y="151414"/>
                  <a:pt x="1535200" y="151414"/>
                </a:cubicBezTo>
                <a:cubicBezTo>
                  <a:pt x="1539329" y="151414"/>
                  <a:pt x="1542139" y="152056"/>
                  <a:pt x="1543627" y="153340"/>
                </a:cubicBezTo>
                <a:cubicBezTo>
                  <a:pt x="1545115" y="154623"/>
                  <a:pt x="1545859" y="156772"/>
                  <a:pt x="1545859" y="159786"/>
                </a:cubicBezTo>
                <a:lnTo>
                  <a:pt x="1545859" y="161348"/>
                </a:lnTo>
                <a:cubicBezTo>
                  <a:pt x="1543032" y="162539"/>
                  <a:pt x="1537953" y="163823"/>
                  <a:pt x="1530623" y="165199"/>
                </a:cubicBezTo>
                <a:cubicBezTo>
                  <a:pt x="1525191" y="166241"/>
                  <a:pt x="1521033" y="167460"/>
                  <a:pt x="1518149" y="168855"/>
                </a:cubicBezTo>
                <a:cubicBezTo>
                  <a:pt x="1515266" y="170250"/>
                  <a:pt x="1513024" y="172259"/>
                  <a:pt x="1511424" y="174882"/>
                </a:cubicBezTo>
                <a:cubicBezTo>
                  <a:pt x="1509824" y="177506"/>
                  <a:pt x="1509024" y="180491"/>
                  <a:pt x="1509024" y="183840"/>
                </a:cubicBezTo>
                <a:cubicBezTo>
                  <a:pt x="1509024" y="188900"/>
                  <a:pt x="1510782" y="193086"/>
                  <a:pt x="1514298" y="196397"/>
                </a:cubicBezTo>
                <a:cubicBezTo>
                  <a:pt x="1517815" y="199709"/>
                  <a:pt x="1522624" y="201365"/>
                  <a:pt x="1528725" y="201365"/>
                </a:cubicBezTo>
                <a:cubicBezTo>
                  <a:pt x="1532186" y="201365"/>
                  <a:pt x="1535441" y="200713"/>
                  <a:pt x="1538492" y="199411"/>
                </a:cubicBezTo>
                <a:cubicBezTo>
                  <a:pt x="1541543" y="198109"/>
                  <a:pt x="1544408" y="196156"/>
                  <a:pt x="1547087" y="193551"/>
                </a:cubicBezTo>
                <a:cubicBezTo>
                  <a:pt x="1547199" y="193849"/>
                  <a:pt x="1547385" y="194463"/>
                  <a:pt x="1547645" y="195393"/>
                </a:cubicBezTo>
                <a:cubicBezTo>
                  <a:pt x="1548241" y="197439"/>
                  <a:pt x="1548743" y="198983"/>
                  <a:pt x="1549152" y="200025"/>
                </a:cubicBezTo>
                <a:lnTo>
                  <a:pt x="1564667" y="200025"/>
                </a:lnTo>
                <a:cubicBezTo>
                  <a:pt x="1563291" y="197197"/>
                  <a:pt x="1562351" y="194546"/>
                  <a:pt x="1561849" y="192072"/>
                </a:cubicBezTo>
                <a:cubicBezTo>
                  <a:pt x="1561347" y="189598"/>
                  <a:pt x="1561096" y="185756"/>
                  <a:pt x="1561096" y="180547"/>
                </a:cubicBezTo>
                <a:lnTo>
                  <a:pt x="1561263" y="162241"/>
                </a:lnTo>
                <a:cubicBezTo>
                  <a:pt x="1561263" y="155433"/>
                  <a:pt x="1560565" y="150754"/>
                  <a:pt x="1559170" y="148205"/>
                </a:cubicBezTo>
                <a:cubicBezTo>
                  <a:pt x="1557775" y="145656"/>
                  <a:pt x="1555366" y="143554"/>
                  <a:pt x="1551943" y="141898"/>
                </a:cubicBezTo>
                <a:cubicBezTo>
                  <a:pt x="1548520" y="140243"/>
                  <a:pt x="1543311" y="139415"/>
                  <a:pt x="1536316" y="139415"/>
                </a:cubicBezTo>
                <a:close/>
                <a:moveTo>
                  <a:pt x="1340532" y="139415"/>
                </a:moveTo>
                <a:cubicBezTo>
                  <a:pt x="1338002" y="139415"/>
                  <a:pt x="1335742" y="140047"/>
                  <a:pt x="1333751" y="141312"/>
                </a:cubicBezTo>
                <a:cubicBezTo>
                  <a:pt x="1331761" y="142577"/>
                  <a:pt x="1329519" y="145201"/>
                  <a:pt x="1327026" y="149182"/>
                </a:cubicBezTo>
                <a:lnTo>
                  <a:pt x="1327026" y="140754"/>
                </a:lnTo>
                <a:lnTo>
                  <a:pt x="1312460" y="140754"/>
                </a:lnTo>
                <a:lnTo>
                  <a:pt x="1312460" y="200025"/>
                </a:lnTo>
                <a:lnTo>
                  <a:pt x="1328142" y="200025"/>
                </a:lnTo>
                <a:lnTo>
                  <a:pt x="1328142" y="181719"/>
                </a:lnTo>
                <a:cubicBezTo>
                  <a:pt x="1328142" y="171636"/>
                  <a:pt x="1328580" y="165013"/>
                  <a:pt x="1329454" y="161851"/>
                </a:cubicBezTo>
                <a:cubicBezTo>
                  <a:pt x="1330328" y="158688"/>
                  <a:pt x="1331528" y="156502"/>
                  <a:pt x="1333054" y="155293"/>
                </a:cubicBezTo>
                <a:cubicBezTo>
                  <a:pt x="1334579" y="154084"/>
                  <a:pt x="1336440" y="153479"/>
                  <a:pt x="1338635" y="153479"/>
                </a:cubicBezTo>
                <a:cubicBezTo>
                  <a:pt x="1340904" y="153479"/>
                  <a:pt x="1343360" y="154335"/>
                  <a:pt x="1346002" y="156046"/>
                </a:cubicBezTo>
                <a:lnTo>
                  <a:pt x="1350857" y="142373"/>
                </a:lnTo>
                <a:cubicBezTo>
                  <a:pt x="1347546" y="140401"/>
                  <a:pt x="1344104" y="139415"/>
                  <a:pt x="1340532" y="139415"/>
                </a:cubicBezTo>
                <a:close/>
                <a:moveTo>
                  <a:pt x="1269058" y="139415"/>
                </a:moveTo>
                <a:cubicBezTo>
                  <a:pt x="1261207" y="139415"/>
                  <a:pt x="1254714" y="142196"/>
                  <a:pt x="1249580" y="147759"/>
                </a:cubicBezTo>
                <a:cubicBezTo>
                  <a:pt x="1244445" y="153321"/>
                  <a:pt x="1241878" y="161014"/>
                  <a:pt x="1241878" y="170836"/>
                </a:cubicBezTo>
                <a:cubicBezTo>
                  <a:pt x="1241878" y="179059"/>
                  <a:pt x="1243831" y="185868"/>
                  <a:pt x="1247738" y="191263"/>
                </a:cubicBezTo>
                <a:cubicBezTo>
                  <a:pt x="1252687" y="197997"/>
                  <a:pt x="1260314" y="201365"/>
                  <a:pt x="1270620" y="201365"/>
                </a:cubicBezTo>
                <a:cubicBezTo>
                  <a:pt x="1277132" y="201365"/>
                  <a:pt x="1282554" y="199867"/>
                  <a:pt x="1286889" y="196872"/>
                </a:cubicBezTo>
                <a:cubicBezTo>
                  <a:pt x="1291224" y="193877"/>
                  <a:pt x="1294396" y="189514"/>
                  <a:pt x="1296405" y="183784"/>
                </a:cubicBezTo>
                <a:lnTo>
                  <a:pt x="1280778" y="181161"/>
                </a:lnTo>
                <a:cubicBezTo>
                  <a:pt x="1279922" y="184138"/>
                  <a:pt x="1278657" y="186296"/>
                  <a:pt x="1276983" y="187635"/>
                </a:cubicBezTo>
                <a:cubicBezTo>
                  <a:pt x="1275308" y="188975"/>
                  <a:pt x="1273243" y="189644"/>
                  <a:pt x="1270788" y="189644"/>
                </a:cubicBezTo>
                <a:cubicBezTo>
                  <a:pt x="1267179" y="189644"/>
                  <a:pt x="1264165" y="188351"/>
                  <a:pt x="1261746" y="185766"/>
                </a:cubicBezTo>
                <a:cubicBezTo>
                  <a:pt x="1259328" y="183180"/>
                  <a:pt x="1258063" y="179561"/>
                  <a:pt x="1257951" y="174910"/>
                </a:cubicBezTo>
                <a:lnTo>
                  <a:pt x="1297242" y="174910"/>
                </a:lnTo>
                <a:cubicBezTo>
                  <a:pt x="1297465" y="162893"/>
                  <a:pt x="1295028" y="153972"/>
                  <a:pt x="1289931" y="148149"/>
                </a:cubicBezTo>
                <a:cubicBezTo>
                  <a:pt x="1284833" y="142326"/>
                  <a:pt x="1277876" y="139415"/>
                  <a:pt x="1269058" y="139415"/>
                </a:cubicBezTo>
                <a:close/>
                <a:moveTo>
                  <a:pt x="1140507" y="139415"/>
                </a:moveTo>
                <a:cubicBezTo>
                  <a:pt x="1137977" y="139415"/>
                  <a:pt x="1135717" y="140047"/>
                  <a:pt x="1133726" y="141312"/>
                </a:cubicBezTo>
                <a:cubicBezTo>
                  <a:pt x="1131736" y="142577"/>
                  <a:pt x="1129494" y="145201"/>
                  <a:pt x="1127001" y="149182"/>
                </a:cubicBezTo>
                <a:lnTo>
                  <a:pt x="1127001" y="140754"/>
                </a:lnTo>
                <a:lnTo>
                  <a:pt x="1112435" y="140754"/>
                </a:lnTo>
                <a:lnTo>
                  <a:pt x="1112435" y="200025"/>
                </a:lnTo>
                <a:lnTo>
                  <a:pt x="1128117" y="200025"/>
                </a:lnTo>
                <a:lnTo>
                  <a:pt x="1128117" y="181719"/>
                </a:lnTo>
                <a:cubicBezTo>
                  <a:pt x="1128117" y="171636"/>
                  <a:pt x="1128555" y="165013"/>
                  <a:pt x="1129429" y="161851"/>
                </a:cubicBezTo>
                <a:cubicBezTo>
                  <a:pt x="1130303" y="158688"/>
                  <a:pt x="1131503" y="156502"/>
                  <a:pt x="1133029" y="155293"/>
                </a:cubicBezTo>
                <a:cubicBezTo>
                  <a:pt x="1134554" y="154084"/>
                  <a:pt x="1136415" y="153479"/>
                  <a:pt x="1138610" y="153479"/>
                </a:cubicBezTo>
                <a:cubicBezTo>
                  <a:pt x="1140879" y="153479"/>
                  <a:pt x="1143335" y="154335"/>
                  <a:pt x="1145977" y="156046"/>
                </a:cubicBezTo>
                <a:lnTo>
                  <a:pt x="1150832" y="142373"/>
                </a:lnTo>
                <a:cubicBezTo>
                  <a:pt x="1147521" y="140401"/>
                  <a:pt x="1144079" y="139415"/>
                  <a:pt x="1140507" y="139415"/>
                </a:cubicBezTo>
                <a:close/>
                <a:moveTo>
                  <a:pt x="899443" y="139415"/>
                </a:moveTo>
                <a:cubicBezTo>
                  <a:pt x="891592" y="139415"/>
                  <a:pt x="885081" y="142764"/>
                  <a:pt x="879909" y="149461"/>
                </a:cubicBezTo>
                <a:lnTo>
                  <a:pt x="879909" y="140754"/>
                </a:lnTo>
                <a:lnTo>
                  <a:pt x="865343" y="140754"/>
                </a:lnTo>
                <a:lnTo>
                  <a:pt x="865343" y="200025"/>
                </a:lnTo>
                <a:lnTo>
                  <a:pt x="881026" y="200025"/>
                </a:lnTo>
                <a:lnTo>
                  <a:pt x="881026" y="173180"/>
                </a:lnTo>
                <a:cubicBezTo>
                  <a:pt x="881026" y="166557"/>
                  <a:pt x="881425" y="162018"/>
                  <a:pt x="882225" y="159562"/>
                </a:cubicBezTo>
                <a:cubicBezTo>
                  <a:pt x="883025" y="157107"/>
                  <a:pt x="884504" y="155135"/>
                  <a:pt x="886662" y="153647"/>
                </a:cubicBezTo>
                <a:cubicBezTo>
                  <a:pt x="888820" y="152158"/>
                  <a:pt x="891257" y="151414"/>
                  <a:pt x="893974" y="151414"/>
                </a:cubicBezTo>
                <a:cubicBezTo>
                  <a:pt x="896094" y="151414"/>
                  <a:pt x="897908" y="151935"/>
                  <a:pt x="899415" y="152977"/>
                </a:cubicBezTo>
                <a:cubicBezTo>
                  <a:pt x="900922" y="154019"/>
                  <a:pt x="902010" y="155479"/>
                  <a:pt x="902680" y="157358"/>
                </a:cubicBezTo>
                <a:cubicBezTo>
                  <a:pt x="903350" y="159237"/>
                  <a:pt x="903685" y="163376"/>
                  <a:pt x="903685" y="169776"/>
                </a:cubicBezTo>
                <a:lnTo>
                  <a:pt x="903685" y="200025"/>
                </a:lnTo>
                <a:lnTo>
                  <a:pt x="919367" y="200025"/>
                </a:lnTo>
                <a:lnTo>
                  <a:pt x="919367" y="163190"/>
                </a:lnTo>
                <a:cubicBezTo>
                  <a:pt x="919367" y="158614"/>
                  <a:pt x="919079" y="155098"/>
                  <a:pt x="918502" y="152642"/>
                </a:cubicBezTo>
                <a:cubicBezTo>
                  <a:pt x="917926" y="150186"/>
                  <a:pt x="916902" y="147991"/>
                  <a:pt x="915433" y="146056"/>
                </a:cubicBezTo>
                <a:cubicBezTo>
                  <a:pt x="913963" y="144122"/>
                  <a:pt x="911796" y="142531"/>
                  <a:pt x="908931" y="141285"/>
                </a:cubicBezTo>
                <a:cubicBezTo>
                  <a:pt x="906066" y="140038"/>
                  <a:pt x="902903" y="139415"/>
                  <a:pt x="899443" y="139415"/>
                </a:cubicBezTo>
                <a:close/>
                <a:moveTo>
                  <a:pt x="821941" y="139415"/>
                </a:moveTo>
                <a:cubicBezTo>
                  <a:pt x="814239" y="139415"/>
                  <a:pt x="808435" y="140792"/>
                  <a:pt x="804528" y="143545"/>
                </a:cubicBezTo>
                <a:cubicBezTo>
                  <a:pt x="800621" y="146298"/>
                  <a:pt x="797868" y="150540"/>
                  <a:pt x="796268" y="156270"/>
                </a:cubicBezTo>
                <a:lnTo>
                  <a:pt x="810500" y="158837"/>
                </a:lnTo>
                <a:cubicBezTo>
                  <a:pt x="811467" y="156084"/>
                  <a:pt x="812732" y="154158"/>
                  <a:pt x="814295" y="153061"/>
                </a:cubicBezTo>
                <a:cubicBezTo>
                  <a:pt x="815857" y="151963"/>
                  <a:pt x="818034" y="151414"/>
                  <a:pt x="820825" y="151414"/>
                </a:cubicBezTo>
                <a:cubicBezTo>
                  <a:pt x="824955" y="151414"/>
                  <a:pt x="827764" y="152056"/>
                  <a:pt x="829252" y="153340"/>
                </a:cubicBezTo>
                <a:cubicBezTo>
                  <a:pt x="830740" y="154623"/>
                  <a:pt x="831484" y="156772"/>
                  <a:pt x="831484" y="159786"/>
                </a:cubicBezTo>
                <a:lnTo>
                  <a:pt x="831484" y="161348"/>
                </a:lnTo>
                <a:cubicBezTo>
                  <a:pt x="828657" y="162539"/>
                  <a:pt x="823578" y="163823"/>
                  <a:pt x="816248" y="165199"/>
                </a:cubicBezTo>
                <a:cubicBezTo>
                  <a:pt x="810816" y="166241"/>
                  <a:pt x="806658" y="167460"/>
                  <a:pt x="803774" y="168855"/>
                </a:cubicBezTo>
                <a:cubicBezTo>
                  <a:pt x="800891" y="170250"/>
                  <a:pt x="798649" y="172259"/>
                  <a:pt x="797049" y="174882"/>
                </a:cubicBezTo>
                <a:cubicBezTo>
                  <a:pt x="795449" y="177506"/>
                  <a:pt x="794649" y="180491"/>
                  <a:pt x="794649" y="183840"/>
                </a:cubicBezTo>
                <a:cubicBezTo>
                  <a:pt x="794649" y="188900"/>
                  <a:pt x="796407" y="193086"/>
                  <a:pt x="799923" y="196397"/>
                </a:cubicBezTo>
                <a:cubicBezTo>
                  <a:pt x="803440" y="199709"/>
                  <a:pt x="808249" y="201365"/>
                  <a:pt x="814351" y="201365"/>
                </a:cubicBezTo>
                <a:cubicBezTo>
                  <a:pt x="817811" y="201365"/>
                  <a:pt x="821066" y="200713"/>
                  <a:pt x="824117" y="199411"/>
                </a:cubicBezTo>
                <a:cubicBezTo>
                  <a:pt x="827168" y="198109"/>
                  <a:pt x="830033" y="196156"/>
                  <a:pt x="832712" y="193551"/>
                </a:cubicBezTo>
                <a:cubicBezTo>
                  <a:pt x="832824" y="193849"/>
                  <a:pt x="833010" y="194463"/>
                  <a:pt x="833270" y="195393"/>
                </a:cubicBezTo>
                <a:cubicBezTo>
                  <a:pt x="833866" y="197439"/>
                  <a:pt x="834368" y="198983"/>
                  <a:pt x="834777" y="200025"/>
                </a:cubicBezTo>
                <a:lnTo>
                  <a:pt x="850293" y="200025"/>
                </a:lnTo>
                <a:cubicBezTo>
                  <a:pt x="848916" y="197197"/>
                  <a:pt x="847976" y="194546"/>
                  <a:pt x="847474" y="192072"/>
                </a:cubicBezTo>
                <a:cubicBezTo>
                  <a:pt x="846972" y="189598"/>
                  <a:pt x="846721" y="185756"/>
                  <a:pt x="846721" y="180547"/>
                </a:cubicBezTo>
                <a:lnTo>
                  <a:pt x="846888" y="162241"/>
                </a:lnTo>
                <a:cubicBezTo>
                  <a:pt x="846888" y="155433"/>
                  <a:pt x="846190" y="150754"/>
                  <a:pt x="844795" y="148205"/>
                </a:cubicBezTo>
                <a:cubicBezTo>
                  <a:pt x="843400" y="145656"/>
                  <a:pt x="840991" y="143554"/>
                  <a:pt x="837568" y="141898"/>
                </a:cubicBezTo>
                <a:cubicBezTo>
                  <a:pt x="834145" y="140243"/>
                  <a:pt x="828936" y="139415"/>
                  <a:pt x="821941" y="139415"/>
                </a:cubicBezTo>
                <a:close/>
                <a:moveTo>
                  <a:pt x="707604" y="139415"/>
                </a:moveTo>
                <a:cubicBezTo>
                  <a:pt x="703660" y="139415"/>
                  <a:pt x="700069" y="140345"/>
                  <a:pt x="696832" y="142205"/>
                </a:cubicBezTo>
                <a:cubicBezTo>
                  <a:pt x="693595" y="144066"/>
                  <a:pt x="691028" y="146484"/>
                  <a:pt x="689130" y="149461"/>
                </a:cubicBezTo>
                <a:lnTo>
                  <a:pt x="689130" y="140754"/>
                </a:lnTo>
                <a:lnTo>
                  <a:pt x="674508" y="140754"/>
                </a:lnTo>
                <a:lnTo>
                  <a:pt x="674508" y="222573"/>
                </a:lnTo>
                <a:lnTo>
                  <a:pt x="690191" y="222573"/>
                </a:lnTo>
                <a:lnTo>
                  <a:pt x="690191" y="192714"/>
                </a:lnTo>
                <a:cubicBezTo>
                  <a:pt x="693130" y="195877"/>
                  <a:pt x="695930" y="198109"/>
                  <a:pt x="698590" y="199411"/>
                </a:cubicBezTo>
                <a:cubicBezTo>
                  <a:pt x="701250" y="200713"/>
                  <a:pt x="704218" y="201365"/>
                  <a:pt x="707492" y="201365"/>
                </a:cubicBezTo>
                <a:cubicBezTo>
                  <a:pt x="714375" y="201365"/>
                  <a:pt x="720235" y="198621"/>
                  <a:pt x="725072" y="193133"/>
                </a:cubicBezTo>
                <a:cubicBezTo>
                  <a:pt x="729909" y="187644"/>
                  <a:pt x="732328" y="179952"/>
                  <a:pt x="732328" y="170055"/>
                </a:cubicBezTo>
                <a:cubicBezTo>
                  <a:pt x="732328" y="160418"/>
                  <a:pt x="729928" y="152902"/>
                  <a:pt x="725128" y="147507"/>
                </a:cubicBezTo>
                <a:cubicBezTo>
                  <a:pt x="720328" y="142112"/>
                  <a:pt x="714487" y="139415"/>
                  <a:pt x="707604" y="139415"/>
                </a:cubicBezTo>
                <a:close/>
                <a:moveTo>
                  <a:pt x="601936" y="139415"/>
                </a:moveTo>
                <a:cubicBezTo>
                  <a:pt x="594792" y="139415"/>
                  <a:pt x="588634" y="142559"/>
                  <a:pt x="583462" y="148847"/>
                </a:cubicBezTo>
                <a:lnTo>
                  <a:pt x="583462" y="140754"/>
                </a:lnTo>
                <a:lnTo>
                  <a:pt x="569007" y="140754"/>
                </a:lnTo>
                <a:lnTo>
                  <a:pt x="569007" y="200025"/>
                </a:lnTo>
                <a:lnTo>
                  <a:pt x="584690" y="200025"/>
                </a:lnTo>
                <a:lnTo>
                  <a:pt x="584690" y="171227"/>
                </a:lnTo>
                <a:cubicBezTo>
                  <a:pt x="584690" y="165534"/>
                  <a:pt x="585109" y="161460"/>
                  <a:pt x="585946" y="159004"/>
                </a:cubicBezTo>
                <a:cubicBezTo>
                  <a:pt x="586783" y="156549"/>
                  <a:pt x="588169" y="154670"/>
                  <a:pt x="590104" y="153368"/>
                </a:cubicBezTo>
                <a:cubicBezTo>
                  <a:pt x="592039" y="152065"/>
                  <a:pt x="594215" y="151414"/>
                  <a:pt x="596634" y="151414"/>
                </a:cubicBezTo>
                <a:cubicBezTo>
                  <a:pt x="598643" y="151414"/>
                  <a:pt x="600233" y="151823"/>
                  <a:pt x="601405" y="152642"/>
                </a:cubicBezTo>
                <a:cubicBezTo>
                  <a:pt x="602577" y="153461"/>
                  <a:pt x="603442" y="154707"/>
                  <a:pt x="604001" y="156381"/>
                </a:cubicBezTo>
                <a:cubicBezTo>
                  <a:pt x="604559" y="158056"/>
                  <a:pt x="604838" y="161776"/>
                  <a:pt x="604838" y="167543"/>
                </a:cubicBezTo>
                <a:lnTo>
                  <a:pt x="604838" y="200025"/>
                </a:lnTo>
                <a:lnTo>
                  <a:pt x="620520" y="200025"/>
                </a:lnTo>
                <a:lnTo>
                  <a:pt x="620520" y="171562"/>
                </a:lnTo>
                <a:cubicBezTo>
                  <a:pt x="620520" y="165981"/>
                  <a:pt x="620948" y="161897"/>
                  <a:pt x="621804" y="159311"/>
                </a:cubicBezTo>
                <a:cubicBezTo>
                  <a:pt x="622660" y="156725"/>
                  <a:pt x="624055" y="154763"/>
                  <a:pt x="625990" y="153423"/>
                </a:cubicBezTo>
                <a:cubicBezTo>
                  <a:pt x="627925" y="152084"/>
                  <a:pt x="629990" y="151414"/>
                  <a:pt x="632185" y="151414"/>
                </a:cubicBezTo>
                <a:cubicBezTo>
                  <a:pt x="635199" y="151414"/>
                  <a:pt x="637431" y="152530"/>
                  <a:pt x="638882" y="154763"/>
                </a:cubicBezTo>
                <a:cubicBezTo>
                  <a:pt x="639961" y="156474"/>
                  <a:pt x="640501" y="160269"/>
                  <a:pt x="640501" y="166148"/>
                </a:cubicBezTo>
                <a:lnTo>
                  <a:pt x="640501" y="200025"/>
                </a:lnTo>
                <a:lnTo>
                  <a:pt x="656183" y="200025"/>
                </a:lnTo>
                <a:lnTo>
                  <a:pt x="656183" y="162130"/>
                </a:lnTo>
                <a:cubicBezTo>
                  <a:pt x="656183" y="156474"/>
                  <a:pt x="655644" y="152382"/>
                  <a:pt x="654565" y="149851"/>
                </a:cubicBezTo>
                <a:cubicBezTo>
                  <a:pt x="653077" y="146428"/>
                  <a:pt x="650826" y="143833"/>
                  <a:pt x="647812" y="142066"/>
                </a:cubicBezTo>
                <a:cubicBezTo>
                  <a:pt x="644798" y="140299"/>
                  <a:pt x="641115" y="139415"/>
                  <a:pt x="636761" y="139415"/>
                </a:cubicBezTo>
                <a:cubicBezTo>
                  <a:pt x="633338" y="139415"/>
                  <a:pt x="630120" y="140196"/>
                  <a:pt x="627106" y="141759"/>
                </a:cubicBezTo>
                <a:cubicBezTo>
                  <a:pt x="624092" y="143322"/>
                  <a:pt x="621283" y="145684"/>
                  <a:pt x="618679" y="148847"/>
                </a:cubicBezTo>
                <a:cubicBezTo>
                  <a:pt x="616893" y="145684"/>
                  <a:pt x="614605" y="143322"/>
                  <a:pt x="611814" y="141759"/>
                </a:cubicBezTo>
                <a:cubicBezTo>
                  <a:pt x="609024" y="140196"/>
                  <a:pt x="605731" y="139415"/>
                  <a:pt x="601936" y="139415"/>
                </a:cubicBezTo>
                <a:close/>
                <a:moveTo>
                  <a:pt x="530405" y="139415"/>
                </a:moveTo>
                <a:cubicBezTo>
                  <a:pt x="524601" y="139415"/>
                  <a:pt x="519345" y="140699"/>
                  <a:pt x="514639" y="143266"/>
                </a:cubicBezTo>
                <a:cubicBezTo>
                  <a:pt x="509932" y="145833"/>
                  <a:pt x="506295" y="149554"/>
                  <a:pt x="503728" y="154428"/>
                </a:cubicBezTo>
                <a:cubicBezTo>
                  <a:pt x="501160" y="159302"/>
                  <a:pt x="499877" y="164344"/>
                  <a:pt x="499877" y="169553"/>
                </a:cubicBezTo>
                <a:cubicBezTo>
                  <a:pt x="499877" y="176361"/>
                  <a:pt x="501160" y="182138"/>
                  <a:pt x="503728" y="186882"/>
                </a:cubicBezTo>
                <a:cubicBezTo>
                  <a:pt x="506295" y="191626"/>
                  <a:pt x="510044" y="195225"/>
                  <a:pt x="514973" y="197681"/>
                </a:cubicBezTo>
                <a:cubicBezTo>
                  <a:pt x="519903" y="200137"/>
                  <a:pt x="525084" y="201365"/>
                  <a:pt x="530517" y="201365"/>
                </a:cubicBezTo>
                <a:cubicBezTo>
                  <a:pt x="539298" y="201365"/>
                  <a:pt x="546581" y="198416"/>
                  <a:pt x="552367" y="192519"/>
                </a:cubicBezTo>
                <a:cubicBezTo>
                  <a:pt x="558152" y="186621"/>
                  <a:pt x="561045" y="179189"/>
                  <a:pt x="561045" y="170222"/>
                </a:cubicBezTo>
                <a:cubicBezTo>
                  <a:pt x="561045" y="161330"/>
                  <a:pt x="558180" y="153972"/>
                  <a:pt x="552450" y="148149"/>
                </a:cubicBezTo>
                <a:cubicBezTo>
                  <a:pt x="546720" y="142326"/>
                  <a:pt x="539372" y="139415"/>
                  <a:pt x="530405" y="139415"/>
                </a:cubicBezTo>
                <a:close/>
                <a:moveTo>
                  <a:pt x="1053480" y="132048"/>
                </a:moveTo>
                <a:lnTo>
                  <a:pt x="1060903" y="132048"/>
                </a:lnTo>
                <a:cubicBezTo>
                  <a:pt x="1067637" y="132048"/>
                  <a:pt x="1072158" y="132308"/>
                  <a:pt x="1074465" y="132829"/>
                </a:cubicBezTo>
                <a:cubicBezTo>
                  <a:pt x="1077553" y="133499"/>
                  <a:pt x="1080102" y="134783"/>
                  <a:pt x="1082111" y="136680"/>
                </a:cubicBezTo>
                <a:cubicBezTo>
                  <a:pt x="1084120" y="138578"/>
                  <a:pt x="1085683" y="141219"/>
                  <a:pt x="1086799" y="144605"/>
                </a:cubicBezTo>
                <a:cubicBezTo>
                  <a:pt x="1087915" y="147991"/>
                  <a:pt x="1088473" y="152847"/>
                  <a:pt x="1088473" y="159172"/>
                </a:cubicBezTo>
                <a:cubicBezTo>
                  <a:pt x="1088473" y="165497"/>
                  <a:pt x="1087915" y="170492"/>
                  <a:pt x="1086799" y="174157"/>
                </a:cubicBezTo>
                <a:cubicBezTo>
                  <a:pt x="1085683" y="177822"/>
                  <a:pt x="1084241" y="180454"/>
                  <a:pt x="1082474" y="182054"/>
                </a:cubicBezTo>
                <a:cubicBezTo>
                  <a:pt x="1080706" y="183654"/>
                  <a:pt x="1078483" y="184789"/>
                  <a:pt x="1075804" y="185459"/>
                </a:cubicBezTo>
                <a:cubicBezTo>
                  <a:pt x="1073758" y="185979"/>
                  <a:pt x="1070428" y="186240"/>
                  <a:pt x="1065814" y="186240"/>
                </a:cubicBezTo>
                <a:lnTo>
                  <a:pt x="1053480" y="186240"/>
                </a:lnTo>
                <a:close/>
                <a:moveTo>
                  <a:pt x="329580" y="132048"/>
                </a:moveTo>
                <a:lnTo>
                  <a:pt x="337003" y="132048"/>
                </a:lnTo>
                <a:cubicBezTo>
                  <a:pt x="343737" y="132048"/>
                  <a:pt x="348258" y="132308"/>
                  <a:pt x="350565" y="132829"/>
                </a:cubicBezTo>
                <a:cubicBezTo>
                  <a:pt x="353653" y="133499"/>
                  <a:pt x="356202" y="134783"/>
                  <a:pt x="358211" y="136680"/>
                </a:cubicBezTo>
                <a:cubicBezTo>
                  <a:pt x="360220" y="138578"/>
                  <a:pt x="361783" y="141219"/>
                  <a:pt x="362899" y="144605"/>
                </a:cubicBezTo>
                <a:cubicBezTo>
                  <a:pt x="364015" y="147991"/>
                  <a:pt x="364573" y="152847"/>
                  <a:pt x="364573" y="159172"/>
                </a:cubicBezTo>
                <a:cubicBezTo>
                  <a:pt x="364573" y="165497"/>
                  <a:pt x="364015" y="170492"/>
                  <a:pt x="362899" y="174157"/>
                </a:cubicBezTo>
                <a:cubicBezTo>
                  <a:pt x="361783" y="177822"/>
                  <a:pt x="360341" y="180454"/>
                  <a:pt x="358574" y="182054"/>
                </a:cubicBezTo>
                <a:cubicBezTo>
                  <a:pt x="356806" y="183654"/>
                  <a:pt x="354583" y="184789"/>
                  <a:pt x="351904" y="185459"/>
                </a:cubicBezTo>
                <a:cubicBezTo>
                  <a:pt x="349858" y="185979"/>
                  <a:pt x="346528" y="186240"/>
                  <a:pt x="341914" y="186240"/>
                </a:cubicBezTo>
                <a:lnTo>
                  <a:pt x="329580" y="186240"/>
                </a:lnTo>
                <a:close/>
                <a:moveTo>
                  <a:pt x="253380" y="132048"/>
                </a:moveTo>
                <a:lnTo>
                  <a:pt x="260803" y="132048"/>
                </a:lnTo>
                <a:cubicBezTo>
                  <a:pt x="267537" y="132048"/>
                  <a:pt x="272058" y="132308"/>
                  <a:pt x="274365" y="132829"/>
                </a:cubicBezTo>
                <a:cubicBezTo>
                  <a:pt x="277453" y="133499"/>
                  <a:pt x="280002" y="134783"/>
                  <a:pt x="282011" y="136680"/>
                </a:cubicBezTo>
                <a:cubicBezTo>
                  <a:pt x="284020" y="138578"/>
                  <a:pt x="285583" y="141219"/>
                  <a:pt x="286699" y="144605"/>
                </a:cubicBezTo>
                <a:cubicBezTo>
                  <a:pt x="287815" y="147991"/>
                  <a:pt x="288373" y="152847"/>
                  <a:pt x="288373" y="159172"/>
                </a:cubicBezTo>
                <a:cubicBezTo>
                  <a:pt x="288373" y="165497"/>
                  <a:pt x="287815" y="170492"/>
                  <a:pt x="286699" y="174157"/>
                </a:cubicBezTo>
                <a:cubicBezTo>
                  <a:pt x="285583" y="177822"/>
                  <a:pt x="284141" y="180454"/>
                  <a:pt x="282374" y="182054"/>
                </a:cubicBezTo>
                <a:cubicBezTo>
                  <a:pt x="280606" y="183654"/>
                  <a:pt x="278383" y="184789"/>
                  <a:pt x="275704" y="185459"/>
                </a:cubicBezTo>
                <a:cubicBezTo>
                  <a:pt x="273658" y="185979"/>
                  <a:pt x="270328" y="186240"/>
                  <a:pt x="265714" y="186240"/>
                </a:cubicBezTo>
                <a:lnTo>
                  <a:pt x="253380" y="186240"/>
                </a:lnTo>
                <a:close/>
                <a:moveTo>
                  <a:pt x="177180" y="132048"/>
                </a:moveTo>
                <a:lnTo>
                  <a:pt x="184603" y="132048"/>
                </a:lnTo>
                <a:cubicBezTo>
                  <a:pt x="191337" y="132048"/>
                  <a:pt x="195858" y="132308"/>
                  <a:pt x="198165" y="132829"/>
                </a:cubicBezTo>
                <a:cubicBezTo>
                  <a:pt x="201253" y="133499"/>
                  <a:pt x="203802" y="134783"/>
                  <a:pt x="205811" y="136680"/>
                </a:cubicBezTo>
                <a:cubicBezTo>
                  <a:pt x="207820" y="138578"/>
                  <a:pt x="209383" y="141219"/>
                  <a:pt x="210499" y="144605"/>
                </a:cubicBezTo>
                <a:cubicBezTo>
                  <a:pt x="211615" y="147991"/>
                  <a:pt x="212173" y="152847"/>
                  <a:pt x="212173" y="159172"/>
                </a:cubicBezTo>
                <a:cubicBezTo>
                  <a:pt x="212173" y="165497"/>
                  <a:pt x="211615" y="170492"/>
                  <a:pt x="210499" y="174157"/>
                </a:cubicBezTo>
                <a:cubicBezTo>
                  <a:pt x="209383" y="177822"/>
                  <a:pt x="207941" y="180454"/>
                  <a:pt x="206174" y="182054"/>
                </a:cubicBezTo>
                <a:cubicBezTo>
                  <a:pt x="204406" y="183654"/>
                  <a:pt x="202183" y="184789"/>
                  <a:pt x="199504" y="185459"/>
                </a:cubicBezTo>
                <a:cubicBezTo>
                  <a:pt x="197458" y="185979"/>
                  <a:pt x="194128" y="186240"/>
                  <a:pt x="189514" y="186240"/>
                </a:cubicBezTo>
                <a:lnTo>
                  <a:pt x="177180" y="186240"/>
                </a:lnTo>
                <a:close/>
                <a:moveTo>
                  <a:pt x="1491518" y="119825"/>
                </a:moveTo>
                <a:lnTo>
                  <a:pt x="1475780" y="128978"/>
                </a:lnTo>
                <a:lnTo>
                  <a:pt x="1475780" y="140754"/>
                </a:lnTo>
                <a:lnTo>
                  <a:pt x="1468580" y="140754"/>
                </a:lnTo>
                <a:lnTo>
                  <a:pt x="1468580" y="153256"/>
                </a:lnTo>
                <a:lnTo>
                  <a:pt x="1475780" y="153256"/>
                </a:lnTo>
                <a:lnTo>
                  <a:pt x="1475780" y="179096"/>
                </a:lnTo>
                <a:cubicBezTo>
                  <a:pt x="1475780" y="184640"/>
                  <a:pt x="1475947" y="188324"/>
                  <a:pt x="1476282" y="190147"/>
                </a:cubicBezTo>
                <a:cubicBezTo>
                  <a:pt x="1476691" y="192714"/>
                  <a:pt x="1477426" y="194751"/>
                  <a:pt x="1478487" y="196258"/>
                </a:cubicBezTo>
                <a:cubicBezTo>
                  <a:pt x="1479547" y="197765"/>
                  <a:pt x="1481212" y="198993"/>
                  <a:pt x="1483482" y="199941"/>
                </a:cubicBezTo>
                <a:cubicBezTo>
                  <a:pt x="1485751" y="200890"/>
                  <a:pt x="1488300" y="201365"/>
                  <a:pt x="1491128" y="201365"/>
                </a:cubicBezTo>
                <a:cubicBezTo>
                  <a:pt x="1495741" y="201365"/>
                  <a:pt x="1499871" y="200583"/>
                  <a:pt x="1503518" y="199021"/>
                </a:cubicBezTo>
                <a:lnTo>
                  <a:pt x="1502178" y="186854"/>
                </a:lnTo>
                <a:cubicBezTo>
                  <a:pt x="1499425" y="187858"/>
                  <a:pt x="1497323" y="188361"/>
                  <a:pt x="1495872" y="188361"/>
                </a:cubicBezTo>
                <a:cubicBezTo>
                  <a:pt x="1494830" y="188361"/>
                  <a:pt x="1493946" y="188100"/>
                  <a:pt x="1493221" y="187579"/>
                </a:cubicBezTo>
                <a:cubicBezTo>
                  <a:pt x="1492495" y="187058"/>
                  <a:pt x="1492030" y="186398"/>
                  <a:pt x="1491825" y="185598"/>
                </a:cubicBezTo>
                <a:cubicBezTo>
                  <a:pt x="1491621" y="184798"/>
                  <a:pt x="1491518" y="181980"/>
                  <a:pt x="1491518" y="177143"/>
                </a:cubicBezTo>
                <a:lnTo>
                  <a:pt x="1491518" y="153256"/>
                </a:lnTo>
                <a:lnTo>
                  <a:pt x="1502234" y="153256"/>
                </a:lnTo>
                <a:lnTo>
                  <a:pt x="1502234" y="140754"/>
                </a:lnTo>
                <a:lnTo>
                  <a:pt x="1491518" y="140754"/>
                </a:lnTo>
                <a:close/>
                <a:moveTo>
                  <a:pt x="948593" y="119825"/>
                </a:moveTo>
                <a:lnTo>
                  <a:pt x="932855" y="128978"/>
                </a:lnTo>
                <a:lnTo>
                  <a:pt x="932855" y="140754"/>
                </a:lnTo>
                <a:lnTo>
                  <a:pt x="925655" y="140754"/>
                </a:lnTo>
                <a:lnTo>
                  <a:pt x="925655" y="153256"/>
                </a:lnTo>
                <a:lnTo>
                  <a:pt x="932855" y="153256"/>
                </a:lnTo>
                <a:lnTo>
                  <a:pt x="932855" y="179096"/>
                </a:lnTo>
                <a:cubicBezTo>
                  <a:pt x="932855" y="184640"/>
                  <a:pt x="933022" y="188324"/>
                  <a:pt x="933357" y="190147"/>
                </a:cubicBezTo>
                <a:cubicBezTo>
                  <a:pt x="933766" y="192714"/>
                  <a:pt x="934501" y="194751"/>
                  <a:pt x="935562" y="196258"/>
                </a:cubicBezTo>
                <a:cubicBezTo>
                  <a:pt x="936622" y="197765"/>
                  <a:pt x="938287" y="198993"/>
                  <a:pt x="940557" y="199941"/>
                </a:cubicBezTo>
                <a:cubicBezTo>
                  <a:pt x="942826" y="200890"/>
                  <a:pt x="945375" y="201365"/>
                  <a:pt x="948203" y="201365"/>
                </a:cubicBezTo>
                <a:cubicBezTo>
                  <a:pt x="952816" y="201365"/>
                  <a:pt x="956946" y="200583"/>
                  <a:pt x="960593" y="199021"/>
                </a:cubicBezTo>
                <a:lnTo>
                  <a:pt x="959253" y="186854"/>
                </a:lnTo>
                <a:cubicBezTo>
                  <a:pt x="956500" y="187858"/>
                  <a:pt x="954398" y="188361"/>
                  <a:pt x="952947" y="188361"/>
                </a:cubicBezTo>
                <a:cubicBezTo>
                  <a:pt x="951905" y="188361"/>
                  <a:pt x="951021" y="188100"/>
                  <a:pt x="950296" y="187579"/>
                </a:cubicBezTo>
                <a:cubicBezTo>
                  <a:pt x="949570" y="187058"/>
                  <a:pt x="949105" y="186398"/>
                  <a:pt x="948900" y="185598"/>
                </a:cubicBezTo>
                <a:cubicBezTo>
                  <a:pt x="948696" y="184798"/>
                  <a:pt x="948593" y="181980"/>
                  <a:pt x="948593" y="177143"/>
                </a:cubicBezTo>
                <a:lnTo>
                  <a:pt x="948593" y="153256"/>
                </a:lnTo>
                <a:lnTo>
                  <a:pt x="959309" y="153256"/>
                </a:lnTo>
                <a:lnTo>
                  <a:pt x="959309" y="140754"/>
                </a:lnTo>
                <a:lnTo>
                  <a:pt x="948593" y="140754"/>
                </a:lnTo>
                <a:close/>
                <a:moveTo>
                  <a:pt x="1866156" y="118207"/>
                </a:moveTo>
                <a:lnTo>
                  <a:pt x="1866156" y="147675"/>
                </a:lnTo>
                <a:cubicBezTo>
                  <a:pt x="1861319" y="142168"/>
                  <a:pt x="1855589" y="139415"/>
                  <a:pt x="1848966" y="139415"/>
                </a:cubicBezTo>
                <a:cubicBezTo>
                  <a:pt x="1841748" y="139415"/>
                  <a:pt x="1835777" y="142029"/>
                  <a:pt x="1831051" y="147256"/>
                </a:cubicBezTo>
                <a:cubicBezTo>
                  <a:pt x="1826326" y="152484"/>
                  <a:pt x="1823963" y="160121"/>
                  <a:pt x="1823963" y="170166"/>
                </a:cubicBezTo>
                <a:cubicBezTo>
                  <a:pt x="1823963" y="179989"/>
                  <a:pt x="1826391" y="187644"/>
                  <a:pt x="1831247" y="193133"/>
                </a:cubicBezTo>
                <a:cubicBezTo>
                  <a:pt x="1836102" y="198621"/>
                  <a:pt x="1841934" y="201365"/>
                  <a:pt x="1848743" y="201365"/>
                </a:cubicBezTo>
                <a:cubicBezTo>
                  <a:pt x="1852092" y="201365"/>
                  <a:pt x="1855413" y="200537"/>
                  <a:pt x="1858705" y="198881"/>
                </a:cubicBezTo>
                <a:cubicBezTo>
                  <a:pt x="1861998" y="197225"/>
                  <a:pt x="1864854" y="194705"/>
                  <a:pt x="1867272" y="191319"/>
                </a:cubicBezTo>
                <a:lnTo>
                  <a:pt x="1867272" y="200025"/>
                </a:lnTo>
                <a:lnTo>
                  <a:pt x="1881839" y="200025"/>
                </a:lnTo>
                <a:lnTo>
                  <a:pt x="1881839" y="118207"/>
                </a:lnTo>
                <a:close/>
                <a:moveTo>
                  <a:pt x="1685181" y="118207"/>
                </a:moveTo>
                <a:lnTo>
                  <a:pt x="1685181" y="147675"/>
                </a:lnTo>
                <a:cubicBezTo>
                  <a:pt x="1680344" y="142168"/>
                  <a:pt x="1674614" y="139415"/>
                  <a:pt x="1667991" y="139415"/>
                </a:cubicBezTo>
                <a:cubicBezTo>
                  <a:pt x="1660773" y="139415"/>
                  <a:pt x="1654802" y="142029"/>
                  <a:pt x="1650076" y="147256"/>
                </a:cubicBezTo>
                <a:cubicBezTo>
                  <a:pt x="1645351" y="152484"/>
                  <a:pt x="1642988" y="160121"/>
                  <a:pt x="1642988" y="170166"/>
                </a:cubicBezTo>
                <a:cubicBezTo>
                  <a:pt x="1642988" y="179989"/>
                  <a:pt x="1645416" y="187644"/>
                  <a:pt x="1650272" y="193133"/>
                </a:cubicBezTo>
                <a:cubicBezTo>
                  <a:pt x="1655127" y="198621"/>
                  <a:pt x="1660959" y="201365"/>
                  <a:pt x="1667768" y="201365"/>
                </a:cubicBezTo>
                <a:cubicBezTo>
                  <a:pt x="1671117" y="201365"/>
                  <a:pt x="1674438" y="200537"/>
                  <a:pt x="1677730" y="198881"/>
                </a:cubicBezTo>
                <a:cubicBezTo>
                  <a:pt x="1681023" y="197225"/>
                  <a:pt x="1683879" y="194705"/>
                  <a:pt x="1686297" y="191319"/>
                </a:cubicBezTo>
                <a:lnTo>
                  <a:pt x="1686297" y="200025"/>
                </a:lnTo>
                <a:lnTo>
                  <a:pt x="1700864" y="200025"/>
                </a:lnTo>
                <a:lnTo>
                  <a:pt x="1700864" y="118207"/>
                </a:lnTo>
                <a:close/>
                <a:moveTo>
                  <a:pt x="1160729" y="118207"/>
                </a:moveTo>
                <a:lnTo>
                  <a:pt x="1160729" y="132718"/>
                </a:lnTo>
                <a:lnTo>
                  <a:pt x="1176412" y="132718"/>
                </a:lnTo>
                <a:lnTo>
                  <a:pt x="1176412" y="118207"/>
                </a:lnTo>
                <a:close/>
                <a:moveTo>
                  <a:pt x="1036960" y="118207"/>
                </a:moveTo>
                <a:lnTo>
                  <a:pt x="1036960" y="200025"/>
                </a:lnTo>
                <a:lnTo>
                  <a:pt x="1068047" y="200025"/>
                </a:lnTo>
                <a:cubicBezTo>
                  <a:pt x="1074149" y="200025"/>
                  <a:pt x="1079023" y="199448"/>
                  <a:pt x="1082669" y="198295"/>
                </a:cubicBezTo>
                <a:cubicBezTo>
                  <a:pt x="1087543" y="196732"/>
                  <a:pt x="1091413" y="194556"/>
                  <a:pt x="1094278" y="191765"/>
                </a:cubicBezTo>
                <a:cubicBezTo>
                  <a:pt x="1098073" y="188082"/>
                  <a:pt x="1100993" y="183263"/>
                  <a:pt x="1103040" y="177310"/>
                </a:cubicBezTo>
                <a:cubicBezTo>
                  <a:pt x="1104714" y="172436"/>
                  <a:pt x="1105551" y="166632"/>
                  <a:pt x="1105551" y="159897"/>
                </a:cubicBezTo>
                <a:cubicBezTo>
                  <a:pt x="1105551" y="152233"/>
                  <a:pt x="1104658" y="145787"/>
                  <a:pt x="1102872" y="140559"/>
                </a:cubicBezTo>
                <a:cubicBezTo>
                  <a:pt x="1101086" y="135331"/>
                  <a:pt x="1098482" y="130913"/>
                  <a:pt x="1095059" y="127304"/>
                </a:cubicBezTo>
                <a:cubicBezTo>
                  <a:pt x="1091636" y="123695"/>
                  <a:pt x="1087525" y="121183"/>
                  <a:pt x="1082725" y="119770"/>
                </a:cubicBezTo>
                <a:cubicBezTo>
                  <a:pt x="1079153" y="118728"/>
                  <a:pt x="1073963" y="118207"/>
                  <a:pt x="1067154" y="118207"/>
                </a:cubicBezTo>
                <a:close/>
                <a:moveTo>
                  <a:pt x="770204" y="118207"/>
                </a:moveTo>
                <a:lnTo>
                  <a:pt x="770204" y="132718"/>
                </a:lnTo>
                <a:lnTo>
                  <a:pt x="785887" y="132718"/>
                </a:lnTo>
                <a:lnTo>
                  <a:pt x="785887" y="118207"/>
                </a:lnTo>
                <a:close/>
                <a:moveTo>
                  <a:pt x="741629" y="118207"/>
                </a:moveTo>
                <a:lnTo>
                  <a:pt x="741629" y="200025"/>
                </a:lnTo>
                <a:lnTo>
                  <a:pt x="757312" y="200025"/>
                </a:lnTo>
                <a:lnTo>
                  <a:pt x="757312" y="118207"/>
                </a:lnTo>
                <a:close/>
                <a:moveTo>
                  <a:pt x="313060" y="118207"/>
                </a:moveTo>
                <a:lnTo>
                  <a:pt x="313060" y="200025"/>
                </a:lnTo>
                <a:lnTo>
                  <a:pt x="344147" y="200025"/>
                </a:lnTo>
                <a:cubicBezTo>
                  <a:pt x="350249" y="200025"/>
                  <a:pt x="355123" y="199448"/>
                  <a:pt x="358769" y="198295"/>
                </a:cubicBezTo>
                <a:cubicBezTo>
                  <a:pt x="363643" y="196732"/>
                  <a:pt x="367513" y="194556"/>
                  <a:pt x="370378" y="191765"/>
                </a:cubicBezTo>
                <a:cubicBezTo>
                  <a:pt x="374173" y="188082"/>
                  <a:pt x="377094" y="183263"/>
                  <a:pt x="379140" y="177310"/>
                </a:cubicBezTo>
                <a:cubicBezTo>
                  <a:pt x="380814" y="172436"/>
                  <a:pt x="381651" y="166632"/>
                  <a:pt x="381651" y="159897"/>
                </a:cubicBezTo>
                <a:cubicBezTo>
                  <a:pt x="381651" y="152233"/>
                  <a:pt x="380758" y="145787"/>
                  <a:pt x="378972" y="140559"/>
                </a:cubicBezTo>
                <a:cubicBezTo>
                  <a:pt x="377187" y="135331"/>
                  <a:pt x="374582" y="130913"/>
                  <a:pt x="371159" y="127304"/>
                </a:cubicBezTo>
                <a:cubicBezTo>
                  <a:pt x="367736" y="123695"/>
                  <a:pt x="363625" y="121183"/>
                  <a:pt x="358825" y="119770"/>
                </a:cubicBezTo>
                <a:cubicBezTo>
                  <a:pt x="355253" y="118728"/>
                  <a:pt x="350063" y="118207"/>
                  <a:pt x="343254" y="118207"/>
                </a:cubicBezTo>
                <a:close/>
                <a:moveTo>
                  <a:pt x="236860" y="118207"/>
                </a:moveTo>
                <a:lnTo>
                  <a:pt x="236860" y="200025"/>
                </a:lnTo>
                <a:lnTo>
                  <a:pt x="267947" y="200025"/>
                </a:lnTo>
                <a:cubicBezTo>
                  <a:pt x="274049" y="200025"/>
                  <a:pt x="278923" y="199448"/>
                  <a:pt x="282569" y="198295"/>
                </a:cubicBezTo>
                <a:cubicBezTo>
                  <a:pt x="287443" y="196732"/>
                  <a:pt x="291313" y="194556"/>
                  <a:pt x="294178" y="191765"/>
                </a:cubicBezTo>
                <a:cubicBezTo>
                  <a:pt x="297973" y="188082"/>
                  <a:pt x="300894" y="183263"/>
                  <a:pt x="302940" y="177310"/>
                </a:cubicBezTo>
                <a:cubicBezTo>
                  <a:pt x="304614" y="172436"/>
                  <a:pt x="305451" y="166632"/>
                  <a:pt x="305451" y="159897"/>
                </a:cubicBezTo>
                <a:cubicBezTo>
                  <a:pt x="305451" y="152233"/>
                  <a:pt x="304558" y="145787"/>
                  <a:pt x="302772" y="140559"/>
                </a:cubicBezTo>
                <a:cubicBezTo>
                  <a:pt x="300987" y="135331"/>
                  <a:pt x="298382" y="130913"/>
                  <a:pt x="294959" y="127304"/>
                </a:cubicBezTo>
                <a:cubicBezTo>
                  <a:pt x="291536" y="123695"/>
                  <a:pt x="287425" y="121183"/>
                  <a:pt x="282625" y="119770"/>
                </a:cubicBezTo>
                <a:cubicBezTo>
                  <a:pt x="279053" y="118728"/>
                  <a:pt x="273863" y="118207"/>
                  <a:pt x="267054" y="118207"/>
                </a:cubicBezTo>
                <a:close/>
                <a:moveTo>
                  <a:pt x="160660" y="118207"/>
                </a:moveTo>
                <a:lnTo>
                  <a:pt x="160660" y="200025"/>
                </a:lnTo>
                <a:lnTo>
                  <a:pt x="191747" y="200025"/>
                </a:lnTo>
                <a:cubicBezTo>
                  <a:pt x="197849" y="200025"/>
                  <a:pt x="202723" y="199448"/>
                  <a:pt x="206369" y="198295"/>
                </a:cubicBezTo>
                <a:cubicBezTo>
                  <a:pt x="211243" y="196732"/>
                  <a:pt x="215113" y="194556"/>
                  <a:pt x="217978" y="191765"/>
                </a:cubicBezTo>
                <a:cubicBezTo>
                  <a:pt x="221773" y="188082"/>
                  <a:pt x="224694" y="183263"/>
                  <a:pt x="226740" y="177310"/>
                </a:cubicBezTo>
                <a:cubicBezTo>
                  <a:pt x="228414" y="172436"/>
                  <a:pt x="229251" y="166632"/>
                  <a:pt x="229251" y="159897"/>
                </a:cubicBezTo>
                <a:cubicBezTo>
                  <a:pt x="229251" y="152233"/>
                  <a:pt x="228358" y="145787"/>
                  <a:pt x="226572" y="140559"/>
                </a:cubicBezTo>
                <a:cubicBezTo>
                  <a:pt x="224787" y="135331"/>
                  <a:pt x="222182" y="130913"/>
                  <a:pt x="218759" y="127304"/>
                </a:cubicBezTo>
                <a:cubicBezTo>
                  <a:pt x="215336" y="123695"/>
                  <a:pt x="211225" y="121183"/>
                  <a:pt x="206425" y="119770"/>
                </a:cubicBezTo>
                <a:cubicBezTo>
                  <a:pt x="202853" y="118728"/>
                  <a:pt x="197663" y="118207"/>
                  <a:pt x="190854" y="118207"/>
                </a:cubicBezTo>
                <a:close/>
                <a:moveTo>
                  <a:pt x="1427597" y="116812"/>
                </a:moveTo>
                <a:cubicBezTo>
                  <a:pt x="1421309" y="116812"/>
                  <a:pt x="1415942" y="117760"/>
                  <a:pt x="1411495" y="119658"/>
                </a:cubicBezTo>
                <a:cubicBezTo>
                  <a:pt x="1407049" y="121555"/>
                  <a:pt x="1403645" y="124318"/>
                  <a:pt x="1401282" y="127946"/>
                </a:cubicBezTo>
                <a:cubicBezTo>
                  <a:pt x="1398919" y="131573"/>
                  <a:pt x="1397738" y="135471"/>
                  <a:pt x="1397738" y="139638"/>
                </a:cubicBezTo>
                <a:cubicBezTo>
                  <a:pt x="1397738" y="146112"/>
                  <a:pt x="1400250" y="151600"/>
                  <a:pt x="1405273" y="156102"/>
                </a:cubicBezTo>
                <a:cubicBezTo>
                  <a:pt x="1408844" y="159302"/>
                  <a:pt x="1415058" y="162000"/>
                  <a:pt x="1423913" y="164195"/>
                </a:cubicBezTo>
                <a:cubicBezTo>
                  <a:pt x="1430797" y="165906"/>
                  <a:pt x="1435206" y="167097"/>
                  <a:pt x="1437140" y="167767"/>
                </a:cubicBezTo>
                <a:cubicBezTo>
                  <a:pt x="1439968" y="168771"/>
                  <a:pt x="1441949" y="169953"/>
                  <a:pt x="1443084" y="171311"/>
                </a:cubicBezTo>
                <a:cubicBezTo>
                  <a:pt x="1444219" y="172669"/>
                  <a:pt x="1444786" y="174315"/>
                  <a:pt x="1444786" y="176250"/>
                </a:cubicBezTo>
                <a:cubicBezTo>
                  <a:pt x="1444786" y="179264"/>
                  <a:pt x="1443438" y="181896"/>
                  <a:pt x="1440740" y="184147"/>
                </a:cubicBezTo>
                <a:cubicBezTo>
                  <a:pt x="1438043" y="186398"/>
                  <a:pt x="1434034" y="187524"/>
                  <a:pt x="1428713" y="187524"/>
                </a:cubicBezTo>
                <a:cubicBezTo>
                  <a:pt x="1423690" y="187524"/>
                  <a:pt x="1419700" y="186259"/>
                  <a:pt x="1416742" y="183728"/>
                </a:cubicBezTo>
                <a:cubicBezTo>
                  <a:pt x="1413784" y="181198"/>
                  <a:pt x="1411821" y="177236"/>
                  <a:pt x="1410854" y="171841"/>
                </a:cubicBezTo>
                <a:lnTo>
                  <a:pt x="1394780" y="173403"/>
                </a:lnTo>
                <a:cubicBezTo>
                  <a:pt x="1395859" y="182556"/>
                  <a:pt x="1399171" y="189523"/>
                  <a:pt x="1404714" y="194305"/>
                </a:cubicBezTo>
                <a:cubicBezTo>
                  <a:pt x="1410258" y="199086"/>
                  <a:pt x="1418202" y="201476"/>
                  <a:pt x="1428546" y="201476"/>
                </a:cubicBezTo>
                <a:cubicBezTo>
                  <a:pt x="1435652" y="201476"/>
                  <a:pt x="1441587" y="200481"/>
                  <a:pt x="1446349" y="198490"/>
                </a:cubicBezTo>
                <a:cubicBezTo>
                  <a:pt x="1451112" y="196500"/>
                  <a:pt x="1454795" y="193458"/>
                  <a:pt x="1457400" y="189365"/>
                </a:cubicBezTo>
                <a:cubicBezTo>
                  <a:pt x="1460004" y="185273"/>
                  <a:pt x="1461306" y="180882"/>
                  <a:pt x="1461306" y="176194"/>
                </a:cubicBezTo>
                <a:cubicBezTo>
                  <a:pt x="1461306" y="171022"/>
                  <a:pt x="1460218" y="166678"/>
                  <a:pt x="1458041" y="163162"/>
                </a:cubicBezTo>
                <a:cubicBezTo>
                  <a:pt x="1455865" y="159646"/>
                  <a:pt x="1452851" y="156874"/>
                  <a:pt x="1449000" y="154846"/>
                </a:cubicBezTo>
                <a:cubicBezTo>
                  <a:pt x="1445149" y="152819"/>
                  <a:pt x="1439205" y="150856"/>
                  <a:pt x="1431169" y="148958"/>
                </a:cubicBezTo>
                <a:cubicBezTo>
                  <a:pt x="1423132" y="147061"/>
                  <a:pt x="1418072" y="145238"/>
                  <a:pt x="1415988" y="143489"/>
                </a:cubicBezTo>
                <a:cubicBezTo>
                  <a:pt x="1414351" y="142112"/>
                  <a:pt x="1413533" y="140457"/>
                  <a:pt x="1413533" y="138522"/>
                </a:cubicBezTo>
                <a:cubicBezTo>
                  <a:pt x="1413533" y="136401"/>
                  <a:pt x="1414407" y="134708"/>
                  <a:pt x="1416156" y="133443"/>
                </a:cubicBezTo>
                <a:cubicBezTo>
                  <a:pt x="1418872" y="131471"/>
                  <a:pt x="1422630" y="130485"/>
                  <a:pt x="1427429" y="130485"/>
                </a:cubicBezTo>
                <a:cubicBezTo>
                  <a:pt x="1432080" y="130485"/>
                  <a:pt x="1435568" y="131406"/>
                  <a:pt x="1437894" y="133248"/>
                </a:cubicBezTo>
                <a:cubicBezTo>
                  <a:pt x="1440219" y="135090"/>
                  <a:pt x="1441735" y="138113"/>
                  <a:pt x="1442442" y="142317"/>
                </a:cubicBezTo>
                <a:lnTo>
                  <a:pt x="1458962" y="141591"/>
                </a:lnTo>
                <a:cubicBezTo>
                  <a:pt x="1458702" y="134076"/>
                  <a:pt x="1455976" y="128067"/>
                  <a:pt x="1450786" y="123565"/>
                </a:cubicBezTo>
                <a:cubicBezTo>
                  <a:pt x="1445596" y="119063"/>
                  <a:pt x="1437866" y="116812"/>
                  <a:pt x="1427597" y="116812"/>
                </a:cubicBezTo>
                <a:close/>
                <a:moveTo>
                  <a:pt x="462800" y="116812"/>
                </a:moveTo>
                <a:cubicBezTo>
                  <a:pt x="451340" y="116812"/>
                  <a:pt x="442094" y="120579"/>
                  <a:pt x="435062" y="128113"/>
                </a:cubicBezTo>
                <a:cubicBezTo>
                  <a:pt x="428030" y="135648"/>
                  <a:pt x="424514" y="146224"/>
                  <a:pt x="424514" y="159842"/>
                </a:cubicBezTo>
                <a:cubicBezTo>
                  <a:pt x="424514" y="172715"/>
                  <a:pt x="428011" y="182863"/>
                  <a:pt x="435006" y="190286"/>
                </a:cubicBezTo>
                <a:cubicBezTo>
                  <a:pt x="442001" y="197709"/>
                  <a:pt x="450931" y="201420"/>
                  <a:pt x="461795" y="201420"/>
                </a:cubicBezTo>
                <a:cubicBezTo>
                  <a:pt x="470576" y="201420"/>
                  <a:pt x="477822" y="199253"/>
                  <a:pt x="483534" y="194918"/>
                </a:cubicBezTo>
                <a:cubicBezTo>
                  <a:pt x="489245" y="190584"/>
                  <a:pt x="493328" y="183952"/>
                  <a:pt x="495784" y="175022"/>
                </a:cubicBezTo>
                <a:lnTo>
                  <a:pt x="479766" y="169943"/>
                </a:lnTo>
                <a:cubicBezTo>
                  <a:pt x="478390" y="175934"/>
                  <a:pt x="476120" y="180324"/>
                  <a:pt x="472957" y="183115"/>
                </a:cubicBezTo>
                <a:cubicBezTo>
                  <a:pt x="469795" y="185905"/>
                  <a:pt x="466018" y="187300"/>
                  <a:pt x="461628" y="187300"/>
                </a:cubicBezTo>
                <a:cubicBezTo>
                  <a:pt x="455675" y="187300"/>
                  <a:pt x="450838" y="185105"/>
                  <a:pt x="447117" y="180715"/>
                </a:cubicBezTo>
                <a:cubicBezTo>
                  <a:pt x="443396" y="176324"/>
                  <a:pt x="441536" y="168957"/>
                  <a:pt x="441536" y="158614"/>
                </a:cubicBezTo>
                <a:cubicBezTo>
                  <a:pt x="441536" y="148865"/>
                  <a:pt x="443424" y="141815"/>
                  <a:pt x="447201" y="137462"/>
                </a:cubicBezTo>
                <a:cubicBezTo>
                  <a:pt x="450977" y="133108"/>
                  <a:pt x="455898" y="130932"/>
                  <a:pt x="461963" y="130932"/>
                </a:cubicBezTo>
                <a:cubicBezTo>
                  <a:pt x="466353" y="130932"/>
                  <a:pt x="470083" y="132160"/>
                  <a:pt x="473153" y="134615"/>
                </a:cubicBezTo>
                <a:cubicBezTo>
                  <a:pt x="476222" y="137071"/>
                  <a:pt x="478241" y="140419"/>
                  <a:pt x="479208" y="144661"/>
                </a:cubicBezTo>
                <a:lnTo>
                  <a:pt x="495561" y="140754"/>
                </a:lnTo>
                <a:cubicBezTo>
                  <a:pt x="493700" y="134206"/>
                  <a:pt x="490910" y="129183"/>
                  <a:pt x="487189" y="125685"/>
                </a:cubicBezTo>
                <a:cubicBezTo>
                  <a:pt x="480938" y="119770"/>
                  <a:pt x="472809" y="116812"/>
                  <a:pt x="462800" y="116812"/>
                </a:cubicBezTo>
                <a:close/>
                <a:moveTo>
                  <a:pt x="38099" y="0"/>
                </a:moveTo>
                <a:lnTo>
                  <a:pt x="2064098" y="0"/>
                </a:lnTo>
                <a:cubicBezTo>
                  <a:pt x="2085139" y="0"/>
                  <a:pt x="2102197" y="17058"/>
                  <a:pt x="2102197" y="38099"/>
                </a:cubicBezTo>
                <a:lnTo>
                  <a:pt x="2102197" y="274291"/>
                </a:lnTo>
                <a:cubicBezTo>
                  <a:pt x="2102197" y="295332"/>
                  <a:pt x="2085139" y="312390"/>
                  <a:pt x="2064098" y="312390"/>
                </a:cubicBezTo>
                <a:lnTo>
                  <a:pt x="38099" y="312390"/>
                </a:lnTo>
                <a:cubicBezTo>
                  <a:pt x="17058" y="312390"/>
                  <a:pt x="0" y="295332"/>
                  <a:pt x="0" y="274291"/>
                </a:cubicBezTo>
                <a:lnTo>
                  <a:pt x="0" y="38099"/>
                </a:lnTo>
                <a:cubicBezTo>
                  <a:pt x="0" y="17058"/>
                  <a:pt x="17058" y="0"/>
                  <a:pt x="38099" y="0"/>
                </a:cubicBezTo>
                <a:close/>
              </a:path>
            </a:pathLst>
          </a:custGeom>
          <a:solidFill>
            <a:srgbClr val="267FB6"/>
          </a:solidFill>
          <a:ln/>
        </p:spPr>
        <p:txBody>
          <a:bodyPr wrap="square" rtlCol="0" anchor="ctr">
            <a:noAutofit/>
          </a:bodyPr>
          <a:lstStyle/>
          <a:p>
            <a:pPr marL="0" indent="0">
              <a:buNone/>
            </a:pPr>
            <a:endParaRPr lang="en-US" dirty="0"/>
          </a:p>
        </p:txBody>
      </p:sp>
      <p:sp>
        <p:nvSpPr>
          <p:cNvPr id="25" name="Text 22"/>
          <p:cNvSpPr/>
          <p:nvPr/>
        </p:nvSpPr>
        <p:spPr>
          <a:xfrm>
            <a:off x="228600" y="4307235"/>
            <a:ext cx="5246370" cy="371475"/>
          </a:xfrm>
          <a:prstGeom prst="rect">
            <a:avLst/>
          </a:prstGeom>
          <a:noFill/>
          <a:ln/>
        </p:spPr>
        <p:txBody>
          <a:bodyPr wrap="square" lIns="0" tIns="0" rIns="0" bIns="0" rtlCol="0" anchor="t"/>
          <a:lstStyle/>
          <a:p>
            <a:pPr marL="0" indent="0" algn="l">
              <a:lnSpc>
                <a:spcPts val="1463"/>
              </a:lnSpc>
              <a:buNone/>
            </a:pPr>
            <a:r>
              <a:rPr lang="en-US" sz="975" i="1" dirty="0">
                <a:solidFill>
                  <a:srgbClr val="2A3641"/>
                </a:solidFill>
                <a:latin typeface="Arial" pitchFamily="34" charset="0"/>
                <a:ea typeface="Arial" pitchFamily="34" charset="-122"/>
                <a:cs typeface="Arial" pitchFamily="34" charset="-120"/>
              </a:rPr>
              <a:t>"We wouldn't have been able to get through the Acumen process without Nathaniel. He has been such a great help."</a:t>
            </a:r>
            <a:endParaRPr lang="en-US" sz="975" dirty="0"/>
          </a:p>
        </p:txBody>
      </p:sp>
      <p:sp>
        <p:nvSpPr>
          <p:cNvPr id="26" name="Text 23"/>
          <p:cNvSpPr/>
          <p:nvPr/>
        </p:nvSpPr>
        <p:spPr>
          <a:xfrm>
            <a:off x="228600" y="4716810"/>
            <a:ext cx="5246370" cy="159990"/>
          </a:xfrm>
          <a:prstGeom prst="rect">
            <a:avLst/>
          </a:prstGeom>
          <a:noFill/>
          <a:ln/>
        </p:spPr>
        <p:txBody>
          <a:bodyPr wrap="square" lIns="0" tIns="0" rIns="0" bIns="0" rtlCol="0" anchor="t"/>
          <a:lstStyle/>
          <a:p>
            <a:pPr marL="0" indent="0" algn="l">
              <a:lnSpc>
                <a:spcPts val="1260"/>
              </a:lnSpc>
              <a:spcBef>
                <a:spcPts val="300"/>
              </a:spcBef>
              <a:buNone/>
            </a:pPr>
            <a:r>
              <a:rPr lang="en-US" sz="900" b="1" dirty="0">
                <a:solidFill>
                  <a:srgbClr val="6C757D"/>
                </a:solidFill>
                <a:latin typeface="Arial" pitchFamily="34" charset="0"/>
                <a:ea typeface="Arial" pitchFamily="34" charset="-122"/>
                <a:cs typeface="Arial" pitchFamily="34" charset="-120"/>
              </a:rPr>
              <a:t>— Satisfied Parent</a:t>
            </a:r>
            <a:endParaRPr lang="en-US" sz="900" dirty="0"/>
          </a:p>
        </p:txBody>
      </p:sp>
      <p:sp>
        <p:nvSpPr>
          <p:cNvPr id="27" name="Text 24"/>
          <p:cNvSpPr/>
          <p:nvPr/>
        </p:nvSpPr>
        <p:spPr>
          <a:xfrm>
            <a:off x="7720905" y="4307235"/>
            <a:ext cx="1140660" cy="159990"/>
          </a:xfrm>
          <a:prstGeom prst="rect">
            <a:avLst/>
          </a:prstGeom>
          <a:noFill/>
          <a:ln/>
        </p:spPr>
        <p:txBody>
          <a:bodyPr wrap="square" lIns="0" tIns="0" rIns="0" bIns="0" rtlCol="0" anchor="t"/>
          <a:lstStyle/>
          <a:p>
            <a:pPr marL="0" indent="0" algn="l">
              <a:lnSpc>
                <a:spcPts val="1260"/>
              </a:lnSpc>
              <a:buNone/>
            </a:pPr>
            <a:r>
              <a:rPr lang="en-US" sz="900" b="1" dirty="0">
                <a:solidFill>
                  <a:srgbClr val="267FB6"/>
                </a:solidFill>
                <a:latin typeface="Arial" pitchFamily="34" charset="0"/>
                <a:ea typeface="Arial" pitchFamily="34" charset="-122"/>
                <a:cs typeface="Arial" pitchFamily="34" charset="-120"/>
              </a:rPr>
              <a:t>Phone: 201.266.3023</a:t>
            </a:r>
            <a:endParaRPr lang="en-US" sz="900" dirty="0"/>
          </a:p>
        </p:txBody>
      </p:sp>
      <p:sp>
        <p:nvSpPr>
          <p:cNvPr id="28" name="Text 25"/>
          <p:cNvSpPr/>
          <p:nvPr/>
        </p:nvSpPr>
        <p:spPr>
          <a:xfrm>
            <a:off x="6669732" y="4505325"/>
            <a:ext cx="2212857" cy="159990"/>
          </a:xfrm>
          <a:prstGeom prst="rect">
            <a:avLst/>
          </a:prstGeom>
          <a:noFill/>
          <a:ln/>
        </p:spPr>
        <p:txBody>
          <a:bodyPr wrap="square" lIns="0" tIns="0" rIns="0" bIns="0" rtlCol="0" anchor="t"/>
          <a:lstStyle/>
          <a:p>
            <a:pPr marL="0" indent="0" algn="l">
              <a:lnSpc>
                <a:spcPts val="1260"/>
              </a:lnSpc>
              <a:buNone/>
            </a:pPr>
            <a:r>
              <a:rPr lang="en-US" sz="900" b="1" dirty="0">
                <a:solidFill>
                  <a:srgbClr val="267FB6"/>
                </a:solidFill>
                <a:latin typeface="Arial" pitchFamily="34" charset="0"/>
                <a:ea typeface="Arial" pitchFamily="34" charset="-122"/>
                <a:cs typeface="Arial" pitchFamily="34" charset="-120"/>
              </a:rPr>
              <a:t>Email: admin@reliantcaretransport.com</a:t>
            </a:r>
            <a:endParaRPr lang="en-US" sz="900" dirty="0"/>
          </a:p>
        </p:txBody>
      </p:sp>
      <p:sp>
        <p:nvSpPr>
          <p:cNvPr id="29" name="Text 26"/>
          <p:cNvSpPr/>
          <p:nvPr/>
        </p:nvSpPr>
        <p:spPr>
          <a:xfrm>
            <a:off x="7183487" y="4703415"/>
            <a:ext cx="1688827" cy="159990"/>
          </a:xfrm>
          <a:prstGeom prst="rect">
            <a:avLst/>
          </a:prstGeom>
          <a:noFill/>
          <a:ln/>
        </p:spPr>
        <p:txBody>
          <a:bodyPr wrap="square" lIns="0" tIns="0" rIns="0" bIns="0" rtlCol="0" anchor="t"/>
          <a:lstStyle/>
          <a:p>
            <a:pPr marL="0" indent="0" algn="l">
              <a:lnSpc>
                <a:spcPts val="1260"/>
              </a:lnSpc>
              <a:buNone/>
            </a:pPr>
            <a:r>
              <a:rPr lang="en-US" sz="900" b="1" dirty="0">
                <a:solidFill>
                  <a:srgbClr val="267FB6"/>
                </a:solidFill>
                <a:latin typeface="Arial" pitchFamily="34" charset="0"/>
                <a:ea typeface="Arial" pitchFamily="34" charset="-122"/>
                <a:cs typeface="Arial" pitchFamily="34" charset="-120"/>
              </a:rPr>
              <a:t>Web: reliantcaretransport.com</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870A-EBCD-13FC-D1A2-49C555C48170}"/>
              </a:ext>
            </a:extLst>
          </p:cNvPr>
          <p:cNvSpPr>
            <a:spLocks noGrp="1"/>
          </p:cNvSpPr>
          <p:nvPr>
            <p:ph type="title"/>
          </p:nvPr>
        </p:nvSpPr>
        <p:spPr>
          <a:xfrm>
            <a:off x="669798" y="54389"/>
            <a:ext cx="6223035" cy="469179"/>
          </a:xfrm>
        </p:spPr>
        <p:txBody>
          <a:bodyPr/>
          <a:lstStyle/>
          <a:p>
            <a:r>
              <a:rPr lang="en-US" dirty="0" err="1"/>
              <a:t>Wheelin</a:t>
            </a:r>
            <a:r>
              <a:rPr lang="en-US" dirty="0"/>
              <a:t>’ to Go</a:t>
            </a:r>
          </a:p>
        </p:txBody>
      </p:sp>
      <p:sp>
        <p:nvSpPr>
          <p:cNvPr id="7" name="Text Placeholder 6">
            <a:extLst>
              <a:ext uri="{FF2B5EF4-FFF2-40B4-BE49-F238E27FC236}">
                <a16:creationId xmlns:a16="http://schemas.microsoft.com/office/drawing/2014/main" id="{70B4EC43-20C2-1DA5-646B-B8D26CF7D003}"/>
              </a:ext>
            </a:extLst>
          </p:cNvPr>
          <p:cNvSpPr>
            <a:spLocks noGrp="1"/>
          </p:cNvSpPr>
          <p:nvPr>
            <p:ph type="body" sz="quarter" idx="13"/>
          </p:nvPr>
        </p:nvSpPr>
        <p:spPr>
          <a:xfrm>
            <a:off x="649767" y="523568"/>
            <a:ext cx="6243067" cy="4565544"/>
          </a:xfrm>
        </p:spPr>
        <p:txBody>
          <a:bodyPr>
            <a:normAutofit fontScale="92500"/>
          </a:bodyPr>
          <a:lstStyle/>
          <a:p>
            <a:pPr marL="0" indent="0">
              <a:buNone/>
            </a:pPr>
            <a:r>
              <a:rPr lang="en-US" b="1" dirty="0"/>
              <a:t>Schedule set for the ISP Plan Year, contact if cancelling</a:t>
            </a:r>
          </a:p>
          <a:p>
            <a:pPr marL="0" indent="0">
              <a:buNone/>
            </a:pPr>
            <a:r>
              <a:rPr lang="en-US" b="1" dirty="0"/>
              <a:t>Accepts DDD Budget and Private Pay options.</a:t>
            </a:r>
          </a:p>
          <a:p>
            <a:pPr marL="0" indent="0">
              <a:buNone/>
            </a:pPr>
            <a:r>
              <a:rPr lang="en-US" b="1" dirty="0"/>
              <a:t>No wheelchair availability,</a:t>
            </a:r>
          </a:p>
          <a:p>
            <a:pPr marL="0" indent="0">
              <a:buNone/>
            </a:pPr>
            <a:r>
              <a:rPr lang="en-US" b="1" dirty="0"/>
              <a:t>Destinations limited to the following programs/job sites:</a:t>
            </a:r>
          </a:p>
          <a:p>
            <a:pPr lvl="1"/>
            <a:r>
              <a:rPr lang="en-US" sz="1800" b="1" i="1" dirty="0">
                <a:solidFill>
                  <a:srgbClr val="002060"/>
                </a:solidFill>
              </a:rPr>
              <a:t>Abilities Solutions</a:t>
            </a:r>
          </a:p>
          <a:p>
            <a:pPr lvl="1"/>
            <a:r>
              <a:rPr lang="en-US" sz="1800" b="1" i="1" dirty="0">
                <a:solidFill>
                  <a:srgbClr val="002060"/>
                </a:solidFill>
              </a:rPr>
              <a:t>All In 2gether</a:t>
            </a:r>
          </a:p>
          <a:p>
            <a:pPr lvl="1"/>
            <a:r>
              <a:rPr lang="en-US" sz="1800" b="1" i="1" dirty="0">
                <a:solidFill>
                  <a:srgbClr val="002060"/>
                </a:solidFill>
              </a:rPr>
              <a:t>Interactive Kids</a:t>
            </a:r>
          </a:p>
          <a:p>
            <a:pPr lvl="1"/>
            <a:r>
              <a:rPr lang="en-US" sz="1800" b="1" i="1" dirty="0" err="1">
                <a:solidFill>
                  <a:srgbClr val="002060"/>
                </a:solidFill>
              </a:rPr>
              <a:t>Kinsgsway</a:t>
            </a:r>
            <a:endParaRPr lang="en-US" sz="1800" b="1" i="1" dirty="0">
              <a:solidFill>
                <a:srgbClr val="002060"/>
              </a:solidFill>
            </a:endParaRPr>
          </a:p>
          <a:p>
            <a:pPr lvl="1"/>
            <a:r>
              <a:rPr lang="en-US" sz="1800" b="1" i="1" dirty="0">
                <a:solidFill>
                  <a:srgbClr val="002060"/>
                </a:solidFill>
              </a:rPr>
              <a:t>Life Steps</a:t>
            </a:r>
          </a:p>
          <a:p>
            <a:pPr lvl="1"/>
            <a:r>
              <a:rPr lang="en-US" sz="1800" b="1" i="1" dirty="0">
                <a:solidFill>
                  <a:srgbClr val="002060"/>
                </a:solidFill>
              </a:rPr>
              <a:t>OTC Berlin</a:t>
            </a:r>
          </a:p>
          <a:p>
            <a:pPr lvl="1"/>
            <a:r>
              <a:rPr lang="en-US" sz="1800" b="1" i="1" dirty="0">
                <a:solidFill>
                  <a:srgbClr val="002060"/>
                </a:solidFill>
              </a:rPr>
              <a:t>OTC Burlington</a:t>
            </a:r>
          </a:p>
          <a:p>
            <a:pPr lvl="1"/>
            <a:r>
              <a:rPr lang="en-US" sz="1800" b="1" i="1" dirty="0">
                <a:solidFill>
                  <a:srgbClr val="002060"/>
                </a:solidFill>
              </a:rPr>
              <a:t>TOPS</a:t>
            </a:r>
          </a:p>
          <a:p>
            <a:endParaRPr lang="en-US" b="1" dirty="0">
              <a:highlight>
                <a:srgbClr val="FFFF00"/>
              </a:highlight>
            </a:endParaRPr>
          </a:p>
          <a:p>
            <a:r>
              <a:rPr lang="en-US" b="1" dirty="0">
                <a:highlight>
                  <a:srgbClr val="FFFF00"/>
                </a:highlight>
              </a:rPr>
              <a:t>Contact Info.: Michelle Melloni, (609) 313-8556, mmelloni@wheelintogo.com</a:t>
            </a:r>
          </a:p>
          <a:p>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BA7A7BE-73E4-72AC-5AD2-805F4F2BAAB9}"/>
              </a:ext>
            </a:extLst>
          </p:cNvPr>
          <p:cNvPicPr>
            <a:picLocks noChangeAspect="1"/>
          </p:cNvPicPr>
          <p:nvPr/>
        </p:nvPicPr>
        <p:blipFill>
          <a:blip r:embed="rId2"/>
          <a:stretch>
            <a:fillRect/>
          </a:stretch>
        </p:blipFill>
        <p:spPr>
          <a:xfrm>
            <a:off x="4977580" y="0"/>
            <a:ext cx="2166170" cy="2166170"/>
          </a:xfrm>
          <a:prstGeom prst="rect">
            <a:avLst/>
          </a:prstGeom>
        </p:spPr>
      </p:pic>
      <p:sp>
        <p:nvSpPr>
          <p:cNvPr id="3" name="Arrow: Striped Right 2">
            <a:extLst>
              <a:ext uri="{FF2B5EF4-FFF2-40B4-BE49-F238E27FC236}">
                <a16:creationId xmlns:a16="http://schemas.microsoft.com/office/drawing/2014/main" id="{6541E997-57F9-4B74-66B1-549873067D0B}"/>
              </a:ext>
            </a:extLst>
          </p:cNvPr>
          <p:cNvSpPr/>
          <p:nvPr/>
        </p:nvSpPr>
        <p:spPr>
          <a:xfrm>
            <a:off x="458101" y="592701"/>
            <a:ext cx="170860" cy="20647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Striped Right 3">
            <a:extLst>
              <a:ext uri="{FF2B5EF4-FFF2-40B4-BE49-F238E27FC236}">
                <a16:creationId xmlns:a16="http://schemas.microsoft.com/office/drawing/2014/main" id="{FDB6225A-9212-9450-4AFA-033282CBD70F}"/>
              </a:ext>
            </a:extLst>
          </p:cNvPr>
          <p:cNvSpPr/>
          <p:nvPr/>
        </p:nvSpPr>
        <p:spPr>
          <a:xfrm>
            <a:off x="469652" y="876608"/>
            <a:ext cx="170860" cy="20647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Arrow: Striped Right 5">
            <a:extLst>
              <a:ext uri="{FF2B5EF4-FFF2-40B4-BE49-F238E27FC236}">
                <a16:creationId xmlns:a16="http://schemas.microsoft.com/office/drawing/2014/main" id="{0F9BB443-186F-D500-233E-83EC3839C3E2}"/>
              </a:ext>
            </a:extLst>
          </p:cNvPr>
          <p:cNvSpPr/>
          <p:nvPr/>
        </p:nvSpPr>
        <p:spPr>
          <a:xfrm>
            <a:off x="465547" y="1263754"/>
            <a:ext cx="170860" cy="20647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Striped Right 7">
            <a:extLst>
              <a:ext uri="{FF2B5EF4-FFF2-40B4-BE49-F238E27FC236}">
                <a16:creationId xmlns:a16="http://schemas.microsoft.com/office/drawing/2014/main" id="{1CE4F033-2936-5FB2-EB21-57F60D78A279}"/>
              </a:ext>
            </a:extLst>
          </p:cNvPr>
          <p:cNvSpPr/>
          <p:nvPr/>
        </p:nvSpPr>
        <p:spPr>
          <a:xfrm>
            <a:off x="463459" y="1650899"/>
            <a:ext cx="170860" cy="206477"/>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8274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345422-E59F-674F-D946-51C3C232D005}"/>
              </a:ext>
            </a:extLst>
          </p:cNvPr>
          <p:cNvPicPr>
            <a:picLocks noChangeAspect="1"/>
          </p:cNvPicPr>
          <p:nvPr/>
        </p:nvPicPr>
        <p:blipFill>
          <a:blip r:embed="rId2"/>
          <a:stretch>
            <a:fillRect/>
          </a:stretch>
        </p:blipFill>
        <p:spPr>
          <a:xfrm>
            <a:off x="0" y="1295876"/>
            <a:ext cx="2742351" cy="2551748"/>
          </a:xfrm>
          <a:prstGeom prst="rect">
            <a:avLst/>
          </a:prstGeom>
        </p:spPr>
      </p:pic>
      <p:pic>
        <p:nvPicPr>
          <p:cNvPr id="17" name="Picture 16">
            <a:extLst>
              <a:ext uri="{FF2B5EF4-FFF2-40B4-BE49-F238E27FC236}">
                <a16:creationId xmlns:a16="http://schemas.microsoft.com/office/drawing/2014/main" id="{BA492C39-07A3-6EF4-E1F4-EF979CFEEA78}"/>
              </a:ext>
            </a:extLst>
          </p:cNvPr>
          <p:cNvPicPr>
            <a:picLocks noChangeAspect="1"/>
          </p:cNvPicPr>
          <p:nvPr/>
        </p:nvPicPr>
        <p:blipFill>
          <a:blip r:embed="rId3"/>
          <a:stretch>
            <a:fillRect/>
          </a:stretch>
        </p:blipFill>
        <p:spPr>
          <a:xfrm>
            <a:off x="2737688" y="254727"/>
            <a:ext cx="4700588" cy="3679031"/>
          </a:xfrm>
          <a:prstGeom prst="rect">
            <a:avLst/>
          </a:prstGeom>
        </p:spPr>
      </p:pic>
      <p:pic>
        <p:nvPicPr>
          <p:cNvPr id="19" name="Picture 18">
            <a:extLst>
              <a:ext uri="{FF2B5EF4-FFF2-40B4-BE49-F238E27FC236}">
                <a16:creationId xmlns:a16="http://schemas.microsoft.com/office/drawing/2014/main" id="{DB97066E-3E1D-2C6D-C8A8-52D38CD09BA8}"/>
              </a:ext>
            </a:extLst>
          </p:cNvPr>
          <p:cNvPicPr>
            <a:picLocks noChangeAspect="1"/>
          </p:cNvPicPr>
          <p:nvPr/>
        </p:nvPicPr>
        <p:blipFill>
          <a:blip r:embed="rId4"/>
          <a:stretch>
            <a:fillRect/>
          </a:stretch>
        </p:blipFill>
        <p:spPr>
          <a:xfrm>
            <a:off x="2859439" y="4114041"/>
            <a:ext cx="4679156" cy="792956"/>
          </a:xfrm>
          <a:prstGeom prst="rect">
            <a:avLst/>
          </a:prstGeom>
        </p:spPr>
      </p:pic>
    </p:spTree>
    <p:extLst>
      <p:ext uri="{BB962C8B-B14F-4D97-AF65-F5344CB8AC3E}">
        <p14:creationId xmlns:p14="http://schemas.microsoft.com/office/powerpoint/2010/main" val="346812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527B-EF68-8EF5-8E4E-C7FDAD692E8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BCC3D42-D608-9C1B-A7B8-D6B30ED0786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BF3C49-0484-BD56-FF8C-3004EBC46156}"/>
              </a:ext>
            </a:extLst>
          </p:cNvPr>
          <p:cNvPicPr>
            <a:picLocks noChangeAspect="1"/>
          </p:cNvPicPr>
          <p:nvPr/>
        </p:nvPicPr>
        <p:blipFill>
          <a:blip r:embed="rId2"/>
          <a:stretch>
            <a:fillRect/>
          </a:stretch>
        </p:blipFill>
        <p:spPr>
          <a:xfrm>
            <a:off x="746974" y="395997"/>
            <a:ext cx="7650051" cy="4351506"/>
          </a:xfrm>
          <a:prstGeom prst="rect">
            <a:avLst/>
          </a:prstGeom>
        </p:spPr>
      </p:pic>
    </p:spTree>
    <p:extLst>
      <p:ext uri="{BB962C8B-B14F-4D97-AF65-F5344CB8AC3E}">
        <p14:creationId xmlns:p14="http://schemas.microsoft.com/office/powerpoint/2010/main" val="281092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8A9D6A-D54D-01D0-8DEA-F9132E309FDA}"/>
              </a:ext>
            </a:extLst>
          </p:cNvPr>
          <p:cNvSpPr txBox="1"/>
          <p:nvPr/>
        </p:nvSpPr>
        <p:spPr>
          <a:xfrm>
            <a:off x="2039815" y="1083212"/>
            <a:ext cx="4607170" cy="923330"/>
          </a:xfrm>
          <a:prstGeom prst="rect">
            <a:avLst/>
          </a:prstGeom>
          <a:noFill/>
        </p:spPr>
        <p:txBody>
          <a:bodyPr wrap="square" rtlCol="0">
            <a:spAutoFit/>
          </a:bodyPr>
          <a:lstStyle/>
          <a:p>
            <a:r>
              <a:rPr lang="en-US" b="1" dirty="0"/>
              <a:t>Larkey of Access Link will present their own slides and be allowed a 15-minute timeslot as a public service. </a:t>
            </a:r>
          </a:p>
        </p:txBody>
      </p:sp>
      <p:pic>
        <p:nvPicPr>
          <p:cNvPr id="3074" name="Picture 2" descr="Access Link Outreach Mobility Matters August 17, 2021 - YouTube">
            <a:extLst>
              <a:ext uri="{FF2B5EF4-FFF2-40B4-BE49-F238E27FC236}">
                <a16:creationId xmlns:a16="http://schemas.microsoft.com/office/drawing/2014/main" id="{E0FEABE2-3966-FD0C-2A28-7BDCF0E3F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14" y="1977236"/>
            <a:ext cx="2786786" cy="208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48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CA4817ED1F11419F8B858B0FCC921C" ma:contentTypeVersion="17" ma:contentTypeDescription="Create a new document." ma:contentTypeScope="" ma:versionID="50c9e11d29d6c622757bce33da4657d9">
  <xsd:schema xmlns:xsd="http://www.w3.org/2001/XMLSchema" xmlns:xs="http://www.w3.org/2001/XMLSchema" xmlns:p="http://schemas.microsoft.com/office/2006/metadata/properties" xmlns:ns2="f702d278-b64e-40af-a8fd-8b6254cba1cc" xmlns:ns3="a12948e7-da59-473e-ba59-509041ebbbe7" targetNamespace="http://schemas.microsoft.com/office/2006/metadata/properties" ma:root="true" ma:fieldsID="67ea8fb11cfff9b949e6d6f650f16e47" ns2:_="" ns3:_="">
    <xsd:import namespace="f702d278-b64e-40af-a8fd-8b6254cba1cc"/>
    <xsd:import namespace="a12948e7-da59-473e-ba59-509041ebbb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2d278-b64e-40af-a8fd-8b6254cba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abe3fd2-178d-4ebb-84d5-b5af9d10813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2948e7-da59-473e-ba59-509041ebbbe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fe6cd2b-236e-45f8-b340-2a263c472d91}" ma:internalName="TaxCatchAll" ma:showField="CatchAllData" ma:web="a12948e7-da59-473e-ba59-509041ebbbe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12948e7-da59-473e-ba59-509041ebbbe7" xsi:nil="true"/>
    <lcf76f155ced4ddcb4097134ff3c332f xmlns="f702d278-b64e-40af-a8fd-8b6254cba1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BF379D-25E6-4B79-AB84-5EC8777FF0D3}">
  <ds:schemaRefs>
    <ds:schemaRef ds:uri="http://schemas.microsoft.com/sharepoint/v3/contenttype/forms"/>
  </ds:schemaRefs>
</ds:datastoreItem>
</file>

<file path=customXml/itemProps2.xml><?xml version="1.0" encoding="utf-8"?>
<ds:datastoreItem xmlns:ds="http://schemas.openxmlformats.org/officeDocument/2006/customXml" ds:itemID="{27B9D50D-ED8E-476A-BCE1-E73CD8CF4612}"/>
</file>

<file path=customXml/itemProps3.xml><?xml version="1.0" encoding="utf-8"?>
<ds:datastoreItem xmlns:ds="http://schemas.openxmlformats.org/officeDocument/2006/customXml" ds:itemID="{393AAEF5-04C3-41C8-BA18-958F1929BB32}">
  <ds:schemaRefs>
    <ds:schemaRef ds:uri="http://schemas.microsoft.com/office/2006/metadata/properties"/>
    <ds:schemaRef ds:uri="http://schemas.microsoft.com/office/infopath/2007/PartnerControls"/>
    <ds:schemaRef ds:uri="a12948e7-da59-473e-ba59-509041ebbbe7"/>
    <ds:schemaRef ds:uri="f702d278-b64e-40af-a8fd-8b6254cba1cc"/>
  </ds:schemaRefs>
</ds:datastoreItem>
</file>

<file path=docProps/app.xml><?xml version="1.0" encoding="utf-8"?>
<Properties xmlns="http://schemas.openxmlformats.org/officeDocument/2006/extended-properties" xmlns:vt="http://schemas.openxmlformats.org/officeDocument/2006/docPropsVTypes">
  <TotalTime>138</TotalTime>
  <Words>839</Words>
  <Application>Microsoft Office PowerPoint</Application>
  <PresentationFormat>On-screen Show (16:9)</PresentationFormat>
  <Paragraphs>96</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Abadi</vt:lpstr>
      <vt:lpstr>Amasis MT Pro Black</vt:lpstr>
      <vt:lpstr>Aptos</vt:lpstr>
      <vt:lpstr>Arial</vt:lpstr>
      <vt:lpstr>Century Schoolbook</vt:lpstr>
      <vt:lpstr>Wingdings</vt:lpstr>
      <vt:lpstr>Office Theme</vt:lpstr>
      <vt:lpstr>Durand Inc. “Helping Individuals with Special Needs Learn and Grow”  www.durandinc.org </vt:lpstr>
      <vt:lpstr>Laura Gaffney, Director of Family Support, Durand Inc.</vt:lpstr>
      <vt:lpstr>   Family Support Programs</vt:lpstr>
      <vt:lpstr>PowerPoint Presentation</vt:lpstr>
      <vt:lpstr>PowerPoint Presentation</vt:lpstr>
      <vt:lpstr>Wheelin’ to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Reliant Care Transport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Services Overview</dc:title>
  <dc:subject>PptxGenJS Presentation</dc:subject>
  <dc:creator>Reliant Care Transport</dc:creator>
  <cp:lastModifiedBy>Laura Gaffney</cp:lastModifiedBy>
  <cp:revision>4</cp:revision>
  <dcterms:created xsi:type="dcterms:W3CDTF">2025-12-11T18:30:54Z</dcterms:created>
  <dcterms:modified xsi:type="dcterms:W3CDTF">2026-01-29T00:07:21Z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0x010100A2CA4817ED1F11419F8B858B0FCC921C</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